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3" r:id="rId4"/>
  </p:sldMasterIdLst>
  <p:notesMasterIdLst>
    <p:notesMasterId r:id="rId22"/>
  </p:notesMasterIdLst>
  <p:handoutMasterIdLst>
    <p:handoutMasterId r:id="rId23"/>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4" r:id="rId16"/>
    <p:sldId id="2575" r:id="rId17"/>
    <p:sldId id="2576" r:id="rId18"/>
    <p:sldId id="2577" r:id="rId19"/>
    <p:sldId id="2578" r:id="rId20"/>
    <p:sldId id="275"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ing No Outsiders: Preparing Our Children for a Diverse World" id="{4AC05D7B-C98B-4EAE-80C0-E9CA66096BBE}">
          <p14:sldIdLst>
            <p14:sldId id="2561"/>
          </p14:sldIdLst>
        </p14:section>
        <p14:section name="Understanding the Need for Diversity Education" id="{0C94CE7D-2059-4099-A12E-D87B1265C7DD}">
          <p14:sldIdLst>
            <p14:sldId id="2562"/>
            <p14:sldId id="2563"/>
          </p14:sldIdLst>
        </p14:section>
        <p14:section name="What is the No Outsiders Program?" id="{58BE00E3-973A-4B90-8940-AEDEEA590FB3}">
          <p14:sldIdLst>
            <p14:sldId id="2564"/>
            <p14:sldId id="2565"/>
          </p14:sldIdLst>
        </p14:section>
        <p14:section name="Why Implement No Outsiders Now?" id="{38D5BE44-22D5-49C4-8BC4-BFC09DF2AE6E}">
          <p14:sldIdLst>
            <p14:sldId id="2566"/>
            <p14:sldId id="2567"/>
          </p14:sldIdLst>
        </p14:section>
        <p14:section name="How No Outsiders Will Be Delivered" id="{08CBCACC-92C1-4034-9A2C-A4BDBAD11C56}">
          <p14:sldIdLst>
            <p14:sldId id="2568"/>
            <p14:sldId id="2569"/>
          </p14:sldIdLst>
        </p14:section>
        <p14:section name="Benefits for Our Children" id="{2D62CF2A-C2A7-4D3E-A64A-14D0D200E7BA}">
          <p14:sldIdLst>
            <p14:sldId id="2570"/>
            <p14:sldId id="2571"/>
          </p14:sldIdLst>
        </p14:section>
        <p14:section name="Addressing Parental Concerns" id="{B136E4A3-E64E-481B-AC5C-914693F6A880}">
          <p14:sldIdLst/>
        </p14:section>
        <p14:section name="How Parents Can Support" id="{21B12E4D-E6F7-4D4A-A24E-B71FFA577CB4}">
          <p14:sldIdLst>
            <p14:sldId id="2574"/>
            <p14:sldId id="2575"/>
          </p14:sldIdLst>
        </p14:section>
        <p14:section name="Our Commitment to Inclusion" id="{97A05523-CE24-47E5-BA20-CE12346CED6E}">
          <p14:sldIdLst>
            <p14:sldId id="2576"/>
            <p14:sldId id="2577"/>
            <p14:sldId id="2578"/>
            <p14:sldId id="27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1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4817E7-09EB-4E27-ADA5-294D33B17007}" v="20" dt="2026-01-12T19:42:50.732"/>
    <p1510:client id="{19696AEA-7E11-12E6-B9F1-8FDD887824E6}" v="32" dt="2026-01-12T19:50:53.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1075"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FB14B2-CD52-9E84-B3E7-49A90F3A72A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DAE5F9-C39F-2ECF-0C06-D0122807D4B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223FF85-4E34-4546-B772-76DFA4A6051B}" type="datetimeFigureOut">
              <a:rPr lang="en-US" smtClean="0"/>
              <a:t>2/12/2026</a:t>
            </a:fld>
            <a:endParaRPr lang="en-US"/>
          </a:p>
        </p:txBody>
      </p:sp>
      <p:sp>
        <p:nvSpPr>
          <p:cNvPr id="4" name="Footer Placeholder 3">
            <a:extLst>
              <a:ext uri="{FF2B5EF4-FFF2-40B4-BE49-F238E27FC236}">
                <a16:creationId xmlns:a16="http://schemas.microsoft.com/office/drawing/2014/main" id="{D37F3243-F9C0-85BE-2E9C-191F612CFE8A}"/>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EBE2E3-8654-B63F-B7D6-9549069476AA}"/>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1BF7180-4EDD-4E08-9775-7398C11D66ED}" type="slidenum">
              <a:rPr lang="en-US" smtClean="0"/>
              <a:t>‹#›</a:t>
            </a:fld>
            <a:endParaRPr lang="en-US"/>
          </a:p>
        </p:txBody>
      </p:sp>
    </p:spTree>
    <p:extLst>
      <p:ext uri="{BB962C8B-B14F-4D97-AF65-F5344CB8AC3E}">
        <p14:creationId xmlns:p14="http://schemas.microsoft.com/office/powerpoint/2010/main" val="281214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B5CC398-6116-4BD2-9FAD-9822FDA158BE}" type="datetimeFigureOut">
              <a:rPr lang="en-US" smtClean="0"/>
              <a:t>2/12/2026</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8EFF46E-6B43-41F9-9272-B566D03A251C}" type="slidenum">
              <a:rPr lang="en-US" smtClean="0"/>
              <a:t>‹#›</a:t>
            </a:fld>
            <a:endParaRPr lang="en-US"/>
          </a:p>
        </p:txBody>
      </p:sp>
    </p:spTree>
    <p:extLst>
      <p:ext uri="{BB962C8B-B14F-4D97-AF65-F5344CB8AC3E}">
        <p14:creationId xmlns:p14="http://schemas.microsoft.com/office/powerpoint/2010/main" val="191644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38EFF46E-6B43-41F9-9272-B566D03A251C}" type="slidenum">
              <a:rPr lang="en-US" smtClean="0"/>
              <a:t>1</a:t>
            </a:fld>
            <a:endParaRPr lang="en-US"/>
          </a:p>
        </p:txBody>
      </p:sp>
    </p:spTree>
    <p:extLst>
      <p:ext uri="{BB962C8B-B14F-4D97-AF65-F5344CB8AC3E}">
        <p14:creationId xmlns:p14="http://schemas.microsoft.com/office/powerpoint/2010/main" val="3865913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Positive Outcomes of Diversity Education</a:t>
            </a:r>
          </a:p>
        </p:txBody>
      </p:sp>
      <p:sp>
        <p:nvSpPr>
          <p:cNvPr id="4" name="Slide Number Placeholder 3"/>
          <p:cNvSpPr>
            <a:spLocks noGrp="1"/>
          </p:cNvSpPr>
          <p:nvPr>
            <p:ph type="sldNum" sz="quarter" idx="5"/>
          </p:nvPr>
        </p:nvSpPr>
        <p:spPr/>
        <p:txBody>
          <a:bodyPr/>
          <a:lstStyle/>
          <a:p>
            <a:fld id="{38EFF46E-6B43-41F9-9272-B566D03A251C}" type="slidenum">
              <a:rPr lang="en-US" smtClean="0"/>
              <a:t>10</a:t>
            </a:fld>
            <a:endParaRPr lang="en-US"/>
          </a:p>
        </p:txBody>
      </p:sp>
    </p:spTree>
    <p:extLst>
      <p:ext uri="{BB962C8B-B14F-4D97-AF65-F5344CB8AC3E}">
        <p14:creationId xmlns:p14="http://schemas.microsoft.com/office/powerpoint/2010/main" val="3862959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Implementing No Outsiders offers numerous benefits for our pupils. First, it fosters empathy by helping children understand and appreciate perspectives different from their own. This emotional intelligence is critical for forming healthy relationships and succeeding in collaborative environments. Second, it builds confidence by affirming that every child is valued, regardless of background or identity. Children learn that differences are not barriers but opportunities for learning and growth. Third, it promotes respect and reduces bullying by teaching pupils how to disagree kindly and resolve conflicts peacefully. These skills are essential for life in a diverse society and align with our school’s commitment to safeguarding and well-being. Finally, No Outsiders prepares children for future workplaces and communities where diversity is the norm. By equipping them with these competencies early, we set them on a path toward becoming responsible, compassionate citizens who contribute positively to society.</a:t>
            </a:r>
          </a:p>
        </p:txBody>
      </p:sp>
      <p:sp>
        <p:nvSpPr>
          <p:cNvPr id="4" name="Slide Number Placeholder 3"/>
          <p:cNvSpPr>
            <a:spLocks noGrp="1"/>
          </p:cNvSpPr>
          <p:nvPr>
            <p:ph type="sldNum" sz="quarter" idx="5"/>
          </p:nvPr>
        </p:nvSpPr>
        <p:spPr/>
        <p:txBody>
          <a:bodyPr/>
          <a:lstStyle/>
          <a:p>
            <a:fld id="{38EFF46E-6B43-41F9-9272-B566D03A251C}" type="slidenum">
              <a:rPr lang="en-US" smtClean="0"/>
              <a:t>11</a:t>
            </a:fld>
            <a:endParaRPr lang="en-US"/>
          </a:p>
        </p:txBody>
      </p:sp>
    </p:spTree>
    <p:extLst>
      <p:ext uri="{BB962C8B-B14F-4D97-AF65-F5344CB8AC3E}">
        <p14:creationId xmlns:p14="http://schemas.microsoft.com/office/powerpoint/2010/main" val="1658149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Practical Ways to Reinforce Inclusion at Home</a:t>
            </a:r>
          </a:p>
        </p:txBody>
      </p:sp>
      <p:sp>
        <p:nvSpPr>
          <p:cNvPr id="4" name="Slide Number Placeholder 3"/>
          <p:cNvSpPr>
            <a:spLocks noGrp="1"/>
          </p:cNvSpPr>
          <p:nvPr>
            <p:ph type="sldNum" sz="quarter" idx="5"/>
          </p:nvPr>
        </p:nvSpPr>
        <p:spPr/>
        <p:txBody>
          <a:bodyPr/>
          <a:lstStyle/>
          <a:p>
            <a:fld id="{38EFF46E-6B43-41F9-9272-B566D03A251C}" type="slidenum">
              <a:rPr lang="en-US" smtClean="0"/>
              <a:t>12</a:t>
            </a:fld>
            <a:endParaRPr lang="en-US"/>
          </a:p>
        </p:txBody>
      </p:sp>
    </p:spTree>
    <p:extLst>
      <p:ext uri="{BB962C8B-B14F-4D97-AF65-F5344CB8AC3E}">
        <p14:creationId xmlns:p14="http://schemas.microsoft.com/office/powerpoint/2010/main" val="1494546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Parents play a vital role in reinforcing the messages of inclusion and respect taught in school. Simple actions can make a big difference. Start by talking about kindness and fairness in everyday situations, such as sharing toys or helping others. Reading diverse books together at home is another effective way to broaden children’s understanding of different cultures, families, and abilities. Encourage questions and provide honest, age-appropriate answers to help children process new ideas. Model inclusive behavior by showing respect for all people, regardless of differences. Discuss positive examples of diversity in media or community events to normalize inclusion. Finally, maintain open communication with the school—ask to see lesson plans, attend information sessions, and share feedback. By working together, we can create a consistent message that every person is valued and that there truly are no outsiders in our community.</a:t>
            </a:r>
          </a:p>
        </p:txBody>
      </p:sp>
      <p:sp>
        <p:nvSpPr>
          <p:cNvPr id="4" name="Slide Number Placeholder 3"/>
          <p:cNvSpPr>
            <a:spLocks noGrp="1"/>
          </p:cNvSpPr>
          <p:nvPr>
            <p:ph type="sldNum" sz="quarter" idx="5"/>
          </p:nvPr>
        </p:nvSpPr>
        <p:spPr/>
        <p:txBody>
          <a:bodyPr/>
          <a:lstStyle/>
          <a:p>
            <a:fld id="{38EFF46E-6B43-41F9-9272-B566D03A251C}" type="slidenum">
              <a:rPr lang="en-US" smtClean="0"/>
              <a:t>13</a:t>
            </a:fld>
            <a:endParaRPr lang="en-US"/>
          </a:p>
        </p:txBody>
      </p:sp>
    </p:spTree>
    <p:extLst>
      <p:ext uri="{BB962C8B-B14F-4D97-AF65-F5344CB8AC3E}">
        <p14:creationId xmlns:p14="http://schemas.microsoft.com/office/powerpoint/2010/main" val="3378748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Building a Culture of Belonging</a:t>
            </a:r>
          </a:p>
        </p:txBody>
      </p:sp>
      <p:sp>
        <p:nvSpPr>
          <p:cNvPr id="4" name="Slide Number Placeholder 3"/>
          <p:cNvSpPr>
            <a:spLocks noGrp="1"/>
          </p:cNvSpPr>
          <p:nvPr>
            <p:ph type="sldNum" sz="quarter" idx="5"/>
          </p:nvPr>
        </p:nvSpPr>
        <p:spPr/>
        <p:txBody>
          <a:bodyPr/>
          <a:lstStyle/>
          <a:p>
            <a:fld id="{38EFF46E-6B43-41F9-9272-B566D03A251C}" type="slidenum">
              <a:rPr lang="en-US" smtClean="0"/>
              <a:t>14</a:t>
            </a:fld>
            <a:endParaRPr lang="en-US"/>
          </a:p>
        </p:txBody>
      </p:sp>
    </p:spTree>
    <p:extLst>
      <p:ext uri="{BB962C8B-B14F-4D97-AF65-F5344CB8AC3E}">
        <p14:creationId xmlns:p14="http://schemas.microsoft.com/office/powerpoint/2010/main" val="872802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Our school is committed to creating an environment where every child feels safe, respected, and included. The introduction of No Outsiders is part of this commitment. We believe that teaching children to value diversity is not only a statutory requirement but a moral imperative that prepares them for life in a modern, global society. By embedding principles of inclusion into our curriculum, we aim to nurture compassionate, confident learners who celebrate differences rather than fear them. This initiative is about building a culture of belonging—where pupils understand that everyone has a place and that kindness and respect are non-negotiable values. We invite parents to join us in this journey, working together to ensure that our school remains a welcoming space for all. Together, we can make the statement a reality: in our school, there are no outsiders.</a:t>
            </a:r>
          </a:p>
        </p:txBody>
      </p:sp>
      <p:sp>
        <p:nvSpPr>
          <p:cNvPr id="4" name="Slide Number Placeholder 3"/>
          <p:cNvSpPr>
            <a:spLocks noGrp="1"/>
          </p:cNvSpPr>
          <p:nvPr>
            <p:ph type="sldNum" sz="quarter" idx="5"/>
          </p:nvPr>
        </p:nvSpPr>
        <p:spPr/>
        <p:txBody>
          <a:bodyPr/>
          <a:lstStyle/>
          <a:p>
            <a:fld id="{38EFF46E-6B43-41F9-9272-B566D03A251C}" type="slidenum">
              <a:rPr lang="en-US" smtClean="0"/>
              <a:t>15</a:t>
            </a:fld>
            <a:endParaRPr lang="en-US"/>
          </a:p>
        </p:txBody>
      </p:sp>
    </p:spTree>
    <p:extLst>
      <p:ext uri="{BB962C8B-B14F-4D97-AF65-F5344CB8AC3E}">
        <p14:creationId xmlns:p14="http://schemas.microsoft.com/office/powerpoint/2010/main" val="2697296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Are We Talking About This?</a:t>
            </a:r>
          </a:p>
        </p:txBody>
      </p:sp>
      <p:sp>
        <p:nvSpPr>
          <p:cNvPr id="4" name="Slide Number Placeholder 3"/>
          <p:cNvSpPr>
            <a:spLocks noGrp="1"/>
          </p:cNvSpPr>
          <p:nvPr>
            <p:ph type="sldNum" sz="quarter" idx="5"/>
          </p:nvPr>
        </p:nvSpPr>
        <p:spPr/>
        <p:txBody>
          <a:bodyPr/>
          <a:lstStyle/>
          <a:p>
            <a:fld id="{38EFF46E-6B43-41F9-9272-B566D03A251C}" type="slidenum">
              <a:rPr lang="en-US" smtClean="0"/>
              <a:t>2</a:t>
            </a:fld>
            <a:endParaRPr lang="en-US"/>
          </a:p>
        </p:txBody>
      </p:sp>
    </p:spTree>
    <p:extLst>
      <p:ext uri="{BB962C8B-B14F-4D97-AF65-F5344CB8AC3E}">
        <p14:creationId xmlns:p14="http://schemas.microsoft.com/office/powerpoint/2010/main" val="2085071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Modern Britain is a diverse and interconnected society, and our children will grow up in communities that include people of different races, religions, abilities, and family structures. Schools have a statutory duty to promote British Values, which include mutual respect and tolerance for those of different faiths and beliefs. Introducing diversity education early helps children develop empathy, reduce prejudice, and prepare for life beyond school. Research shows that children who learn about inclusion and respect at a young age are less likely to engage in bullying and more likely to form positive relationships. This is not about changing personal beliefs but about equipping children with the social and emotional skills to thrive in a multicultural world. By addressing these topics now, we ensure that our pupils are ready for future workplaces and communities where collaboration and respect are essential. This proactive approach also aligns with safeguarding principles, as it helps create a safe environment where every child feels valued and accepted.</a:t>
            </a:r>
          </a:p>
        </p:txBody>
      </p:sp>
      <p:sp>
        <p:nvSpPr>
          <p:cNvPr id="4" name="Slide Number Placeholder 3"/>
          <p:cNvSpPr>
            <a:spLocks noGrp="1"/>
          </p:cNvSpPr>
          <p:nvPr>
            <p:ph type="sldNum" sz="quarter" idx="5"/>
          </p:nvPr>
        </p:nvSpPr>
        <p:spPr/>
        <p:txBody>
          <a:bodyPr/>
          <a:lstStyle/>
          <a:p>
            <a:fld id="{38EFF46E-6B43-41F9-9272-B566D03A251C}" type="slidenum">
              <a:rPr lang="en-US" smtClean="0"/>
              <a:t>3</a:t>
            </a:fld>
            <a:endParaRPr lang="en-US"/>
          </a:p>
        </p:txBody>
      </p:sp>
    </p:spTree>
    <p:extLst>
      <p:ext uri="{BB962C8B-B14F-4D97-AF65-F5344CB8AC3E}">
        <p14:creationId xmlns:p14="http://schemas.microsoft.com/office/powerpoint/2010/main" val="925475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Overview of No Outsiders</a:t>
            </a:r>
          </a:p>
        </p:txBody>
      </p:sp>
      <p:sp>
        <p:nvSpPr>
          <p:cNvPr id="4" name="Slide Number Placeholder 3"/>
          <p:cNvSpPr>
            <a:spLocks noGrp="1"/>
          </p:cNvSpPr>
          <p:nvPr>
            <p:ph type="sldNum" sz="quarter" idx="5"/>
          </p:nvPr>
        </p:nvSpPr>
        <p:spPr/>
        <p:txBody>
          <a:bodyPr/>
          <a:lstStyle/>
          <a:p>
            <a:fld id="{38EFF46E-6B43-41F9-9272-B566D03A251C}" type="slidenum">
              <a:rPr lang="en-US" smtClean="0"/>
              <a:t>4</a:t>
            </a:fld>
            <a:endParaRPr lang="en-US"/>
          </a:p>
        </p:txBody>
      </p:sp>
    </p:spTree>
    <p:extLst>
      <p:ext uri="{BB962C8B-B14F-4D97-AF65-F5344CB8AC3E}">
        <p14:creationId xmlns:p14="http://schemas.microsoft.com/office/powerpoint/2010/main" val="1545518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No Outsiders is an educational program developed by Andrew Moffat to promote inclusion and respect for diversity in primary schools. It is based on the Equality Act 2010 and uses age-appropriate picture books to introduce children to concepts such as kindness, fairness, and acceptance of differences. The program addresses protected characteristics including race, religion, disability, gender, and family structures, ensuring that children understand that everyone has a place in society. Lessons are short, typically one per half term, and integrated into existing PSHE and British Values curricula. Each session involves reading a storybook followed by guided discussion, allowing children to explore themes in a safe and supportive environment. The approach is evidence-based and designed to be developmentally appropriate, focusing on empathy and respect rather than complex or controversial topics. By embedding these principles into everyday learning, No Outsiders helps create a school culture where every child feels included and valued.</a:t>
            </a:r>
          </a:p>
        </p:txBody>
      </p:sp>
      <p:sp>
        <p:nvSpPr>
          <p:cNvPr id="4" name="Slide Number Placeholder 3"/>
          <p:cNvSpPr>
            <a:spLocks noGrp="1"/>
          </p:cNvSpPr>
          <p:nvPr>
            <p:ph type="sldNum" sz="quarter" idx="5"/>
          </p:nvPr>
        </p:nvSpPr>
        <p:spPr/>
        <p:txBody>
          <a:bodyPr/>
          <a:lstStyle/>
          <a:p>
            <a:fld id="{38EFF46E-6B43-41F9-9272-B566D03A251C}" type="slidenum">
              <a:rPr lang="en-US" smtClean="0"/>
              <a:t>5</a:t>
            </a:fld>
            <a:endParaRPr lang="en-US"/>
          </a:p>
        </p:txBody>
      </p:sp>
    </p:spTree>
    <p:extLst>
      <p:ext uri="{BB962C8B-B14F-4D97-AF65-F5344CB8AC3E}">
        <p14:creationId xmlns:p14="http://schemas.microsoft.com/office/powerpoint/2010/main" val="1490684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Importance of Early Inclusion</a:t>
            </a:r>
          </a:p>
        </p:txBody>
      </p:sp>
      <p:sp>
        <p:nvSpPr>
          <p:cNvPr id="4" name="Slide Number Placeholder 3"/>
          <p:cNvSpPr>
            <a:spLocks noGrp="1"/>
          </p:cNvSpPr>
          <p:nvPr>
            <p:ph type="sldNum" sz="quarter" idx="5"/>
          </p:nvPr>
        </p:nvSpPr>
        <p:spPr/>
        <p:txBody>
          <a:bodyPr/>
          <a:lstStyle/>
          <a:p>
            <a:fld id="{38EFF46E-6B43-41F9-9272-B566D03A251C}" type="slidenum">
              <a:rPr lang="en-US" smtClean="0"/>
              <a:t>6</a:t>
            </a:fld>
            <a:endParaRPr lang="en-US"/>
          </a:p>
        </p:txBody>
      </p:sp>
    </p:spTree>
    <p:extLst>
      <p:ext uri="{BB962C8B-B14F-4D97-AF65-F5344CB8AC3E}">
        <p14:creationId xmlns:p14="http://schemas.microsoft.com/office/powerpoint/2010/main" val="3926463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Children today are exposed to diversity through media, travel, and community interactions, even if their immediate environment appears homogeneous. Preparing them for this reality is essential for their social development and future success. Introducing No Outsiders now ensures that pupils learn to respect differences before stereotypes and prejudices take root. Early education on inclusion fosters resilience, empathy, and the ability to navigate complex social situations. It also supports statutory requirements for teaching British Values and equality under the law. By starting these conversations in primary school, we help children build a foundation for positive relationships and reduce the likelihood of discriminatory attitudes later in life. This proactive approach benefits not only individual pupils but also the wider community, as it promotes harmony and understanding. Implementing No Outsiders now positions our school as forward-thinking and committed to preparing children for life in a modern, diverse society.</a:t>
            </a:r>
          </a:p>
        </p:txBody>
      </p:sp>
      <p:sp>
        <p:nvSpPr>
          <p:cNvPr id="4" name="Slide Number Placeholder 3"/>
          <p:cNvSpPr>
            <a:spLocks noGrp="1"/>
          </p:cNvSpPr>
          <p:nvPr>
            <p:ph type="sldNum" sz="quarter" idx="5"/>
          </p:nvPr>
        </p:nvSpPr>
        <p:spPr/>
        <p:txBody>
          <a:bodyPr/>
          <a:lstStyle/>
          <a:p>
            <a:fld id="{38EFF46E-6B43-41F9-9272-B566D03A251C}" type="slidenum">
              <a:rPr lang="en-US" smtClean="0"/>
              <a:t>7</a:t>
            </a:fld>
            <a:endParaRPr lang="en-US"/>
          </a:p>
        </p:txBody>
      </p:sp>
    </p:spTree>
    <p:extLst>
      <p:ext uri="{BB962C8B-B14F-4D97-AF65-F5344CB8AC3E}">
        <p14:creationId xmlns:p14="http://schemas.microsoft.com/office/powerpoint/2010/main" val="3674205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Practical Implementation in School</a:t>
            </a:r>
          </a:p>
        </p:txBody>
      </p:sp>
      <p:sp>
        <p:nvSpPr>
          <p:cNvPr id="4" name="Slide Number Placeholder 3"/>
          <p:cNvSpPr>
            <a:spLocks noGrp="1"/>
          </p:cNvSpPr>
          <p:nvPr>
            <p:ph type="sldNum" sz="quarter" idx="5"/>
          </p:nvPr>
        </p:nvSpPr>
        <p:spPr/>
        <p:txBody>
          <a:bodyPr/>
          <a:lstStyle/>
          <a:p>
            <a:fld id="{38EFF46E-6B43-41F9-9272-B566D03A251C}" type="slidenum">
              <a:rPr lang="en-US" smtClean="0"/>
              <a:t>8</a:t>
            </a:fld>
            <a:endParaRPr lang="en-US"/>
          </a:p>
        </p:txBody>
      </p:sp>
    </p:spTree>
    <p:extLst>
      <p:ext uri="{BB962C8B-B14F-4D97-AF65-F5344CB8AC3E}">
        <p14:creationId xmlns:p14="http://schemas.microsoft.com/office/powerpoint/2010/main" val="2386755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In our school, No Outsiders will be delivered through short, structured lessons integrated into the PSHE curriculum. Each half term, teachers will use a carefully selected picture book to introduce a theme such as kindness, respect, or understanding different families. After reading, children will engage in guided discussions and simple activities that reinforce the message of inclusion. These sessions are designed to be age-appropriate and sensitive, focusing on values rather than personal beliefs. Parents will have access to the list of books and lesson plans to ensure transparency and build trust. The program will complement existing initiatives on British Values and safeguarding, creating a consistent approach to promoting respect and tolerance. Teachers will receive training to deliver the content confidently and respond to questions appropriately. By embedding No Outsiders into everyday practice, we aim to create a school culture where diversity is celebrated and every child feels they belong.</a:t>
            </a:r>
          </a:p>
        </p:txBody>
      </p:sp>
      <p:sp>
        <p:nvSpPr>
          <p:cNvPr id="4" name="Slide Number Placeholder 3"/>
          <p:cNvSpPr>
            <a:spLocks noGrp="1"/>
          </p:cNvSpPr>
          <p:nvPr>
            <p:ph type="sldNum" sz="quarter" idx="5"/>
          </p:nvPr>
        </p:nvSpPr>
        <p:spPr/>
        <p:txBody>
          <a:bodyPr/>
          <a:lstStyle/>
          <a:p>
            <a:fld id="{38EFF46E-6B43-41F9-9272-B566D03A251C}" type="slidenum">
              <a:rPr lang="en-US" smtClean="0"/>
              <a:t>9</a:t>
            </a:fld>
            <a:endParaRPr lang="en-US"/>
          </a:p>
        </p:txBody>
      </p:sp>
    </p:spTree>
    <p:extLst>
      <p:ext uri="{BB962C8B-B14F-4D97-AF65-F5344CB8AC3E}">
        <p14:creationId xmlns:p14="http://schemas.microsoft.com/office/powerpoint/2010/main" val="401738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685800"/>
            <a:ext cx="10055354" cy="4007406"/>
          </a:xfrm>
        </p:spPr>
        <p:txBody>
          <a:bodyPr vert="horz" lIns="91440" tIns="45720" rIns="91440" bIns="45720" rtlCol="0" anchor="t">
            <a:noAutofit/>
          </a:bodyPr>
          <a:lstStyle>
            <a:lvl1pPr>
              <a:defRPr lang="en-US" sz="9000" dirty="0">
                <a:solidFill>
                  <a:schemeClr val="bg2"/>
                </a:solidFill>
              </a:defRPr>
            </a:lvl1pPr>
          </a:lstStyle>
          <a:p>
            <a:pPr lvl="0"/>
            <a:r>
              <a:rPr lang="en-US"/>
              <a:t>Click to edit Master title style</a:t>
            </a:r>
          </a:p>
        </p:txBody>
      </p:sp>
      <p:sp>
        <p:nvSpPr>
          <p:cNvPr id="14" name="Subtitle 2">
            <a:extLst>
              <a:ext uri="{FF2B5EF4-FFF2-40B4-BE49-F238E27FC236}">
                <a16:creationId xmlns:a16="http://schemas.microsoft.com/office/drawing/2014/main" id="{29A3647E-D38D-4EA6-ADC1-75AA53F8988F}"/>
              </a:ext>
            </a:extLst>
          </p:cNvPr>
          <p:cNvSpPr>
            <a:spLocks noGrp="1"/>
          </p:cNvSpPr>
          <p:nvPr>
            <p:ph type="subTitle" idx="1"/>
          </p:nvPr>
        </p:nvSpPr>
        <p:spPr>
          <a:xfrm>
            <a:off x="609598" y="5427002"/>
            <a:ext cx="9144001" cy="745198"/>
          </a:xfrm>
        </p:spPr>
        <p:txBody>
          <a:bodyPr vert="horz" lIns="91440" tIns="45720" rIns="91440" bIns="45720" rtlCol="0" anchor="t">
            <a:noAutofit/>
          </a:bodyPr>
          <a:lstStyle>
            <a:lvl1pPr>
              <a:defRPr lang="en-US" dirty="0">
                <a:solidFill>
                  <a:schemeClr val="bg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noAutofit/>
          </a:bodyPr>
          <a:lstStyle>
            <a:lvl1pPr>
              <a:defRPr>
                <a:solidFill>
                  <a:schemeClr val="bg1"/>
                </a:solidFill>
              </a:defRPr>
            </a:lvl1pPr>
          </a:lstStyle>
          <a:p>
            <a:fld id="{77EA5D59-5512-467D-834D-D04827A6AF83}" type="datetime1">
              <a:rPr lang="en-US" smtClean="0"/>
              <a:pPr/>
              <a:t>2/12/2026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7" name="Freeform: Shape 6">
            <a:extLst>
              <a:ext uri="{FF2B5EF4-FFF2-40B4-BE49-F238E27FC236}">
                <a16:creationId xmlns:a16="http://schemas.microsoft.com/office/drawing/2014/main" id="{50459DEE-913E-5261-4E77-AF3657E3AE0B}"/>
              </a:ext>
            </a:extLst>
          </p:cNvPr>
          <p:cNvSpPr/>
          <p:nvPr/>
        </p:nvSpPr>
        <p:spPr>
          <a:xfrm>
            <a:off x="11250895" y="4648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2F9BC4F-9D44-3587-056B-336E1457A6E2}"/>
              </a:ext>
            </a:extLst>
          </p:cNvPr>
          <p:cNvSpPr/>
          <p:nvPr/>
        </p:nvSpPr>
        <p:spPr>
          <a:xfrm>
            <a:off x="685800" y="4998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509D5EC-E7EA-22BC-7C88-C33F509CB5CF}"/>
              </a:ext>
            </a:extLst>
          </p:cNvPr>
          <p:cNvSpPr/>
          <p:nvPr/>
        </p:nvSpPr>
        <p:spPr>
          <a:xfrm>
            <a:off x="10998565" y="4730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98E9758-F942-96A0-231D-A25933E4CA82}"/>
              </a:ext>
            </a:extLst>
          </p:cNvPr>
          <p:cNvSpPr/>
          <p:nvPr/>
        </p:nvSpPr>
        <p:spPr>
          <a:xfrm>
            <a:off x="10976145" y="4730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Tree>
    <p:extLst>
      <p:ext uri="{BB962C8B-B14F-4D97-AF65-F5344CB8AC3E}">
        <p14:creationId xmlns:p14="http://schemas.microsoft.com/office/powerpoint/2010/main" val="366515023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Pr>
        <a:solidFill>
          <a:schemeClr val="accent4"/>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1C10CD-8205-284F-2921-9485E7A98F0D}"/>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bg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75DFD7E-DC78-4573-96D7-845D38E0273E}"/>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bg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AFCC10B5-4890-B43F-DE24-5200F4E75EEB}"/>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bg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D5586E6-D520-6A63-5060-BF06C136BEF5}"/>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solidFill>
                  <a:schemeClr val="bg2"/>
                </a:solidFill>
              </a:defRPr>
            </a:lvl1pPr>
          </a:lstStyle>
          <a:p>
            <a:pPr lvl="0"/>
            <a:r>
              <a:rPr lang="en-US"/>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noAutofit/>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noAutofit/>
          </a:bodyPr>
          <a:lstStyle>
            <a:lvl1pPr>
              <a:defRPr>
                <a:solidFill>
                  <a:schemeClr val="bg1"/>
                </a:solidFill>
              </a:defRPr>
            </a:lvl1pPr>
          </a:lstStyle>
          <a:p>
            <a:fld id="{76FC08D9-20DE-421C-BE4E-310427BB699B}" type="datetime1">
              <a:rPr lang="en-US" smtClean="0"/>
              <a:pPr/>
              <a:t>2/12/2026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noAutofit/>
          </a:bodyPr>
          <a:lstStyle>
            <a:lvl1pPr>
              <a:defRPr>
                <a:solidFill>
                  <a:schemeClr val="bg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4148995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FADE904-3C65-5E48-6B12-22998C2ADF5E}"/>
              </a:ext>
            </a:extLst>
          </p:cNvPr>
          <p:cNvSpPr/>
          <p:nvPr/>
        </p:nvSpPr>
        <p:spPr>
          <a:xfrm>
            <a:off x="11250895" y="2172321"/>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16963C8-87F3-6B42-F30F-1915935FA752}"/>
              </a:ext>
            </a:extLst>
          </p:cNvPr>
          <p:cNvSpPr/>
          <p:nvPr/>
        </p:nvSpPr>
        <p:spPr>
          <a:xfrm>
            <a:off x="685800" y="2522816"/>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F0C119A-1D9E-D43F-8A7E-D24C1B551326}"/>
              </a:ext>
            </a:extLst>
          </p:cNvPr>
          <p:cNvSpPr/>
          <p:nvPr/>
        </p:nvSpPr>
        <p:spPr>
          <a:xfrm>
            <a:off x="10998565" y="2254753"/>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2018CE4-7594-0746-8B7E-8DEC95CB8822}"/>
              </a:ext>
            </a:extLst>
          </p:cNvPr>
          <p:cNvSpPr/>
          <p:nvPr/>
        </p:nvSpPr>
        <p:spPr>
          <a:xfrm>
            <a:off x="10976145" y="2254758"/>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12185" y="685800"/>
            <a:ext cx="9141415" cy="1532788"/>
          </a:xfrm>
        </p:spPr>
        <p:txBody>
          <a:bodyPr anchor="t">
            <a:noAutofit/>
          </a:bodyPr>
          <a:lstStyle>
            <a:lvl1pPr>
              <a:defRPr sz="9000"/>
            </a:lvl1pPr>
          </a:lstStyle>
          <a:p>
            <a:r>
              <a:rPr lang="en-US"/>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185" y="2958705"/>
            <a:ext cx="9141415" cy="3213494"/>
          </a:xfrm>
        </p:spPr>
        <p:txBody>
          <a:bodyPr anchor="t">
            <a:noAutofit/>
          </a:bodyPr>
          <a:lstStyle>
            <a:lvl1pPr marL="0" indent="0">
              <a:lnSpc>
                <a:spcPct val="150000"/>
              </a:lnSpc>
              <a:buFont typeface="+mj-lt"/>
              <a:buNone/>
              <a:defRPr sz="1800"/>
            </a:lvl1pPr>
            <a:lvl2pPr marL="228600" indent="0">
              <a:lnSpc>
                <a:spcPct val="150000"/>
              </a:lnSpc>
              <a:buFont typeface="+mj-lt"/>
              <a:buNone/>
              <a:defRPr sz="1800"/>
            </a:lvl2pPr>
            <a:lvl3pPr marL="457200" indent="0">
              <a:lnSpc>
                <a:spcPct val="150000"/>
              </a:lnSpc>
              <a:buFont typeface="+mj-lt"/>
              <a:buNone/>
              <a:defRPr sz="1800"/>
            </a:lvl3pPr>
            <a:lvl4pPr marL="685800" indent="0">
              <a:lnSpc>
                <a:spcPct val="150000"/>
              </a:lnSpc>
              <a:buFont typeface="+mj-lt"/>
              <a:buNone/>
              <a:defRPr sz="1800"/>
            </a:lvl4pPr>
            <a:lvl5pPr marL="914400" indent="0">
              <a:lnSpc>
                <a:spcPct val="150000"/>
              </a:lnSpc>
              <a:buFont typeface="+mj-lt"/>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noAutofit/>
          </a:bodyPr>
          <a:lstStyle/>
          <a:p>
            <a:fld id="{4F1AC263-88EE-42CC-B640-B12BA856CF71}" type="datetime1">
              <a:rPr lang="en-US" smtClean="0"/>
              <a:t>2/12/2026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68432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095999" y="685800"/>
            <a:ext cx="5480304" cy="1818050"/>
          </a:xfrm>
        </p:spPr>
        <p:txBody>
          <a:bodyPr anchor="t">
            <a:noAutofit/>
          </a:bodyPr>
          <a:lstStyle>
            <a:lvl1pPr>
              <a:defRPr sz="9000"/>
            </a:lvl1pPr>
          </a:lstStyle>
          <a:p>
            <a:r>
              <a:rPr lang="en-US"/>
              <a:t>Agenda</a:t>
            </a:r>
          </a:p>
        </p:txBody>
      </p:sp>
      <p:sp>
        <p:nvSpPr>
          <p:cNvPr id="11" name="Picture Placeholder 10">
            <a:extLst>
              <a:ext uri="{FF2B5EF4-FFF2-40B4-BE49-F238E27FC236}">
                <a16:creationId xmlns:a16="http://schemas.microsoft.com/office/drawing/2014/main" id="{FAF861DB-D5EF-3FC9-7595-570C8498D757}"/>
              </a:ext>
            </a:extLst>
          </p:cNvPr>
          <p:cNvSpPr>
            <a:spLocks noGrp="1"/>
          </p:cNvSpPr>
          <p:nvPr>
            <p:ph type="pic" sz="quarter" idx="14"/>
          </p:nvPr>
        </p:nvSpPr>
        <p:spPr>
          <a:xfrm>
            <a:off x="0" y="0"/>
            <a:ext cx="5477256" cy="6858000"/>
          </a:xfrm>
          <a:blipFill>
            <a:blip r:embed="rId2">
              <a:alphaModFix amt="60000"/>
            </a:blip>
            <a:stretch>
              <a:fillRect/>
            </a:stretch>
          </a:blipFill>
        </p:spPr>
        <p:txBody>
          <a:bodyPr/>
          <a:lstStyle/>
          <a:p>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096000" y="3189770"/>
            <a:ext cx="5480304" cy="2982429"/>
          </a:xfrm>
        </p:spPr>
        <p:txBody>
          <a:bodyPr anchor="t">
            <a:noAutofit/>
          </a:bodyPr>
          <a:lstStyle>
            <a:lvl1pPr marL="0" indent="0">
              <a:lnSpc>
                <a:spcPct val="150000"/>
              </a:lnSpc>
              <a:buFont typeface="+mj-lt"/>
              <a:buNone/>
              <a:defRPr sz="1800"/>
            </a:lvl1pPr>
            <a:lvl2pPr marL="228600" indent="0">
              <a:lnSpc>
                <a:spcPct val="150000"/>
              </a:lnSpc>
              <a:buFont typeface="+mj-lt"/>
              <a:buNone/>
              <a:defRPr sz="1800"/>
            </a:lvl2pPr>
            <a:lvl3pPr marL="457200" indent="0">
              <a:lnSpc>
                <a:spcPct val="150000"/>
              </a:lnSpc>
              <a:buFont typeface="+mj-lt"/>
              <a:buNone/>
              <a:defRPr sz="1800"/>
            </a:lvl3pPr>
            <a:lvl4pPr marL="685800" indent="0">
              <a:lnSpc>
                <a:spcPct val="150000"/>
              </a:lnSpc>
              <a:buFont typeface="+mj-lt"/>
              <a:buNone/>
              <a:defRPr sz="1800"/>
            </a:lvl4pPr>
            <a:lvl5pPr>
              <a:lnSpc>
                <a:spcPct val="150000"/>
              </a:lnSpc>
              <a:buFont typeface="+mj-lt"/>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79C1A172-F829-D2DE-BDB2-B86E6ACE1886}"/>
              </a:ext>
            </a:extLst>
          </p:cNvPr>
          <p:cNvCxnSpPr>
            <a:cxnSpLocks/>
          </p:cNvCxnSpPr>
          <p:nvPr userDrawn="1"/>
        </p:nvCxnSpPr>
        <p:spPr>
          <a:xfrm>
            <a:off x="6095999" y="2743200"/>
            <a:ext cx="54772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6096000" y="6343955"/>
            <a:ext cx="2985400" cy="365125"/>
          </a:xfrm>
        </p:spPr>
        <p:txBody>
          <a:bodyPr>
            <a:noAutofit/>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9535886" y="6343955"/>
            <a:ext cx="1553108" cy="365125"/>
          </a:xfrm>
        </p:spPr>
        <p:txBody>
          <a:bodyPr>
            <a:noAutofit/>
          </a:bodyPr>
          <a:lstStyle/>
          <a:p>
            <a:fld id="{68A32F6A-E7E2-4607-B207-B787B539B854}" type="datetime1">
              <a:rPr lang="en-US" smtClean="0"/>
              <a:t>2/12/2026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387017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824824"/>
            <a:ext cx="6397753" cy="1527976"/>
          </a:xfrm>
        </p:spPr>
        <p:txBody>
          <a:bodyPr vert="horz" lIns="91440" tIns="45720" rIns="91440" bIns="45720" rtlCol="0" anchor="b">
            <a:no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12647" y="3505200"/>
            <a:ext cx="4568953" cy="1645198"/>
          </a:xfrm>
        </p:spPr>
        <p:txBody>
          <a:bodyPr vert="horz" lIns="91440" tIns="45720" rIns="91440" bIns="45720" rtlCol="0">
            <a:noAutofit/>
          </a:bodyPr>
          <a:lstStyle>
            <a:lvl1pPr>
              <a:defRPr lang="en-US" sz="1400" dirty="0"/>
            </a:lvl1pPr>
            <a:lvl2pPr>
              <a:defRPr lang="en-US" sz="1400"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9467FC12-63BB-4A63-9424-BFBF8E1D71D9}" type="datetime1">
              <a:rPr lang="en-US" smtClean="0"/>
              <a:t>2/12/2026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
        <p:nvSpPr>
          <p:cNvPr id="9" name="Freeform: Shape 8">
            <a:extLst>
              <a:ext uri="{FF2B5EF4-FFF2-40B4-BE49-F238E27FC236}">
                <a16:creationId xmlns:a16="http://schemas.microsoft.com/office/drawing/2014/main" id="{889251BE-373D-9B13-B9E2-73DFEBE40118}"/>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698E032-CDEE-AA9B-44A7-CE5EBB6948C0}"/>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C778913-9F6C-8FDD-B123-16048004EC56}"/>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6283179-133D-0E64-C08A-4D59C8B2F9DB}"/>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Tree>
    <p:extLst>
      <p:ext uri="{BB962C8B-B14F-4D97-AF65-F5344CB8AC3E}">
        <p14:creationId xmlns:p14="http://schemas.microsoft.com/office/powerpoint/2010/main" val="1560545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85800"/>
            <a:ext cx="3654553" cy="3657600"/>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181601" y="685800"/>
            <a:ext cx="4572000" cy="365760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BAA7FA5-AD20-4A92-9D35-3CC6CFA49E64}" type="datetime1">
              <a:rPr lang="en-US" smtClean="0"/>
              <a:t>2/12/2026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9" name="Freeform: Shape 8">
            <a:extLst>
              <a:ext uri="{FF2B5EF4-FFF2-40B4-BE49-F238E27FC236}">
                <a16:creationId xmlns:a16="http://schemas.microsoft.com/office/drawing/2014/main" id="{C662DADE-FB83-6BD4-1D72-E22F0783A67E}"/>
              </a:ext>
            </a:extLst>
          </p:cNvPr>
          <p:cNvSpPr/>
          <p:nvPr/>
        </p:nvSpPr>
        <p:spPr>
          <a:xfrm>
            <a:off x="11254003"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7CD6A0-64A5-5058-DFD2-8DD1FAF7BEEB}"/>
              </a:ext>
            </a:extLst>
          </p:cNvPr>
          <p:cNvSpPr/>
          <p:nvPr/>
        </p:nvSpPr>
        <p:spPr>
          <a:xfrm>
            <a:off x="10866791"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E8E4321-3109-17F5-C530-4108033F07F5}"/>
              </a:ext>
            </a:extLst>
          </p:cNvPr>
          <p:cNvSpPr/>
          <p:nvPr/>
        </p:nvSpPr>
        <p:spPr>
          <a:xfrm>
            <a:off x="11003886"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AAD0450-E765-A0E1-7C56-37246411FDD0}"/>
              </a:ext>
            </a:extLst>
          </p:cNvPr>
          <p:cNvSpPr/>
          <p:nvPr/>
        </p:nvSpPr>
        <p:spPr>
          <a:xfrm>
            <a:off x="10981626"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Tree>
    <p:extLst>
      <p:ext uri="{BB962C8B-B14F-4D97-AF65-F5344CB8AC3E}">
        <p14:creationId xmlns:p14="http://schemas.microsoft.com/office/powerpoint/2010/main" val="3170403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05E2B5C-398A-3F2F-4BCC-FFF94D44632F}"/>
              </a:ext>
            </a:extLst>
          </p:cNvPr>
          <p:cNvSpPr/>
          <p:nvPr/>
        </p:nvSpPr>
        <p:spPr>
          <a:xfrm>
            <a:off x="11250895" y="5407944"/>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2897460-3A7D-EC5C-76B9-2725193E10AF}"/>
              </a:ext>
            </a:extLst>
          </p:cNvPr>
          <p:cNvSpPr/>
          <p:nvPr/>
        </p:nvSpPr>
        <p:spPr>
          <a:xfrm>
            <a:off x="685800" y="5758439"/>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742E741-698E-A2B8-7BD5-9DE89C610C2F}"/>
              </a:ext>
            </a:extLst>
          </p:cNvPr>
          <p:cNvSpPr/>
          <p:nvPr/>
        </p:nvSpPr>
        <p:spPr>
          <a:xfrm>
            <a:off x="10998565" y="5490376"/>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A04551B-2E70-1734-DA15-F26ABEC9D9D0}"/>
              </a:ext>
            </a:extLst>
          </p:cNvPr>
          <p:cNvSpPr/>
          <p:nvPr/>
        </p:nvSpPr>
        <p:spPr>
          <a:xfrm>
            <a:off x="10976145" y="5490381"/>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685800"/>
            <a:ext cx="3654553" cy="4083580"/>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181600" y="685800"/>
            <a:ext cx="6045390" cy="4083579"/>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02AB700-8552-46A0-B700-5DA0068ADBFC}" type="datetime1">
              <a:rPr lang="en-US" smtClean="0"/>
              <a:t>2/12/2026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380466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C85B71F7-9EDC-DB6C-D713-7ACE3A2EADC0}"/>
              </a:ext>
            </a:extLst>
          </p:cNvPr>
          <p:cNvSpPr/>
          <p:nvPr/>
        </p:nvSpPr>
        <p:spPr>
          <a:xfrm>
            <a:off x="968457"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5842DDA-AD76-0064-2B85-CB145F4CE540}"/>
              </a:ext>
            </a:extLst>
          </p:cNvPr>
          <p:cNvSpPr/>
          <p:nvPr/>
        </p:nvSpPr>
        <p:spPr>
          <a:xfrm>
            <a:off x="581245"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5E58AC6-620E-20FA-E8F5-375DA2977A43}"/>
              </a:ext>
            </a:extLst>
          </p:cNvPr>
          <p:cNvSpPr/>
          <p:nvPr/>
        </p:nvSpPr>
        <p:spPr>
          <a:xfrm>
            <a:off x="718340"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EA14E2E-5098-2800-A72C-138A5840365C}"/>
              </a:ext>
            </a:extLst>
          </p:cNvPr>
          <p:cNvSpPr/>
          <p:nvPr/>
        </p:nvSpPr>
        <p:spPr>
          <a:xfrm>
            <a:off x="696080"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685800"/>
            <a:ext cx="3652523" cy="4102460"/>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181600" y="685800"/>
            <a:ext cx="6394703" cy="545500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A892AD61-D199-4B74-B80B-2001400510FA}" type="datetime1">
              <a:rPr lang="en-US" smtClean="0"/>
              <a:t>2/12/2026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56241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94DE839-4377-D8CF-B2A4-D0C3E0F49821}"/>
              </a:ext>
            </a:extLst>
          </p:cNvPr>
          <p:cNvSpPr/>
          <p:nvPr/>
        </p:nvSpPr>
        <p:spPr>
          <a:xfrm>
            <a:off x="968457"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5E5478-C025-8AD6-B7FE-E95C356E887C}"/>
              </a:ext>
            </a:extLst>
          </p:cNvPr>
          <p:cNvSpPr/>
          <p:nvPr/>
        </p:nvSpPr>
        <p:spPr>
          <a:xfrm>
            <a:off x="581245"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0EF54C8-1B9C-18F9-4647-D96F1A37BC05}"/>
              </a:ext>
            </a:extLst>
          </p:cNvPr>
          <p:cNvSpPr/>
          <p:nvPr/>
        </p:nvSpPr>
        <p:spPr>
          <a:xfrm>
            <a:off x="718340"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C1B42D9-101B-9822-0BAF-F80E962BB4CD}"/>
              </a:ext>
            </a:extLst>
          </p:cNvPr>
          <p:cNvSpPr/>
          <p:nvPr/>
        </p:nvSpPr>
        <p:spPr>
          <a:xfrm>
            <a:off x="696080"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85800"/>
            <a:ext cx="3654554" cy="4550251"/>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181600" y="685800"/>
            <a:ext cx="6394703" cy="5464016"/>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D00D9374-B0AF-43C5-90A8-C409C7D54B55}" type="datetime1">
              <a:rPr lang="en-US" smtClean="0"/>
              <a:t>2/12/2026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583167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Picture">
    <p:bg>
      <p:bgPr>
        <a:solidFill>
          <a:schemeClr val="bg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AC2E340-F7F3-5093-0E0A-41015057E720}"/>
              </a:ext>
            </a:extLst>
          </p:cNvPr>
          <p:cNvCxnSpPr/>
          <p:nvPr userDrawn="1"/>
        </p:nvCxnSpPr>
        <p:spPr>
          <a:xfrm>
            <a:off x="5191026" y="2362200"/>
            <a:ext cx="63916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91026" y="685807"/>
            <a:ext cx="6391374" cy="1372001"/>
          </a:xfrm>
        </p:spPr>
        <p:txBody>
          <a:bodyPr anchor="b">
            <a:noAutofit/>
          </a:bodyPr>
          <a:lstStyle>
            <a:lvl1pPr>
              <a:defRPr>
                <a:solidFill>
                  <a:schemeClr val="tx2"/>
                </a:solidFill>
              </a:defRPr>
            </a:lvl1pPr>
          </a:lstStyle>
          <a:p>
            <a:r>
              <a:rPr lang="en-US"/>
              <a:t>Click to edit Master title style</a:t>
            </a:r>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0"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180729" y="2743204"/>
            <a:ext cx="6395573" cy="3428989"/>
          </a:xfrm>
        </p:spPr>
        <p:txBody>
          <a:bodyPr>
            <a:noAutofit/>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5191026" y="6343825"/>
            <a:ext cx="3364903" cy="365125"/>
          </a:xfrm>
        </p:spPr>
        <p:txBody>
          <a:bodyPr>
            <a:noAutofit/>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p:spPr>
        <p:txBody>
          <a:bodyPr>
            <a:noAutofit/>
          </a:bodyPr>
          <a:lstStyle>
            <a:lvl1pPr>
              <a:defRPr>
                <a:solidFill>
                  <a:schemeClr val="tx1"/>
                </a:solidFill>
              </a:defRPr>
            </a:lvl1pPr>
          </a:lstStyle>
          <a:p>
            <a:fld id="{9CBB6888-43ED-4D3A-B8DA-89EF29644561}" type="datetime1">
              <a:rPr lang="en-US" smtClean="0"/>
              <a:pPr/>
              <a:t>2/12/2026</a:t>
            </a:fld>
            <a:endParaRPr lang="en-US"/>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p:spPr>
        <p:txBody>
          <a:bodyPr>
            <a:noAutofit/>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560893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881EABF-B6BB-1FBF-962C-A6A6C8C2418A}"/>
              </a:ext>
            </a:extLst>
          </p:cNvPr>
          <p:cNvCxnSpPr/>
          <p:nvPr userDrawn="1"/>
        </p:nvCxnSpPr>
        <p:spPr>
          <a:xfrm>
            <a:off x="612647" y="2359152"/>
            <a:ext cx="6336792"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4"/>
            <a:ext cx="6391374" cy="1371996"/>
          </a:xfrm>
        </p:spPr>
        <p:txBody>
          <a:bodyPr anchor="b">
            <a:noAutofit/>
          </a:body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3" y="2742645"/>
            <a:ext cx="6391247" cy="3429551"/>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612774" y="6346865"/>
            <a:ext cx="2805405" cy="365125"/>
          </a:xfrm>
        </p:spPr>
        <p:txBody>
          <a:bodyPr>
            <a:noAutofit/>
          </a:bodyPr>
          <a:lstStyle/>
          <a:p>
            <a:r>
              <a:rPr lang="en-US"/>
              <a:t>Sample Footer Text</a:t>
            </a:r>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4886895" y="6346865"/>
            <a:ext cx="1607270" cy="365125"/>
          </a:xfrm>
        </p:spPr>
        <p:txBody>
          <a:bodyPr>
            <a:noAutofit/>
          </a:bodyPr>
          <a:lstStyle/>
          <a:p>
            <a:fld id="{27C7479B-2077-4468-85E0-F9294B46DEAE}" type="datetime1">
              <a:rPr lang="en-US" smtClean="0"/>
              <a:t>2/12/2026</a:t>
            </a:fld>
            <a:endParaRPr lang="en-US"/>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530932" y="6346865"/>
            <a:ext cx="429207" cy="365125"/>
          </a:xfrm>
        </p:spPr>
        <p:txBody>
          <a:bodyPr>
            <a:noAutofit/>
          </a:bodyPr>
          <a:lstStyle/>
          <a:p>
            <a:fld id="{AEAA3239-9EA4-4A65-A281-97F994456D9F}" type="slidenum">
              <a:rPr lang="en-US" smtClean="0"/>
              <a:t>‹#›</a:t>
            </a:fld>
            <a:endParaRPr lang="en-US"/>
          </a:p>
        </p:txBody>
      </p:sp>
      <p:sp>
        <p:nvSpPr>
          <p:cNvPr id="4" name="Picture Placeholder 13">
            <a:extLst>
              <a:ext uri="{FF2B5EF4-FFF2-40B4-BE49-F238E27FC236}">
                <a16:creationId xmlns:a16="http://schemas.microsoft.com/office/drawing/2014/main" id="{35EC8126-6431-465A-8AC3-0118DD8825B5}"/>
              </a:ext>
            </a:extLst>
          </p:cNvPr>
          <p:cNvSpPr>
            <a:spLocks noGrp="1"/>
          </p:cNvSpPr>
          <p:nvPr>
            <p:ph type="pic" sz="quarter" idx="13" hasCustomPrompt="1"/>
          </p:nvPr>
        </p:nvSpPr>
        <p:spPr>
          <a:xfrm>
            <a:off x="7631546"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a:t>.</a:t>
            </a:r>
          </a:p>
        </p:txBody>
      </p:sp>
    </p:spTree>
    <p:extLst>
      <p:ext uri="{BB962C8B-B14F-4D97-AF65-F5344CB8AC3E}">
        <p14:creationId xmlns:p14="http://schemas.microsoft.com/office/powerpoint/2010/main" val="349854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10963655" cy="762001"/>
          </a:xfrm>
        </p:spPr>
        <p:txBody>
          <a:bodyPr anchor="b">
            <a:noAutofit/>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7" y="1828800"/>
            <a:ext cx="10963656" cy="4343400"/>
          </a:xfrm>
        </p:spPr>
        <p:txBody>
          <a:bodyP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B42362D5-E350-46C5-8BB1-F9E806A91933}" type="datetime1">
              <a:rPr lang="en-US" smtClean="0"/>
              <a:t>2/12/2026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564317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18303" y="685800"/>
            <a:ext cx="6858000" cy="1111532"/>
          </a:xfrm>
        </p:spPr>
        <p:txBody>
          <a:bodyPr anchor="b">
            <a:noAutofit/>
          </a:bodyPr>
          <a:lstStyle/>
          <a:p>
            <a:r>
              <a:rPr lang="en-US"/>
              <a:t>Click to edit Master title style</a:t>
            </a:r>
          </a:p>
        </p:txBody>
      </p:sp>
      <p:sp>
        <p:nvSpPr>
          <p:cNvPr id="5" name="Picture Placeholder 10">
            <a:extLst>
              <a:ext uri="{FF2B5EF4-FFF2-40B4-BE49-F238E27FC236}">
                <a16:creationId xmlns:a16="http://schemas.microsoft.com/office/drawing/2014/main" id="{D2B02E8B-EB97-8158-B585-0E0E95CF40CC}"/>
              </a:ext>
            </a:extLst>
          </p:cNvPr>
          <p:cNvSpPr>
            <a:spLocks noGrp="1"/>
          </p:cNvSpPr>
          <p:nvPr>
            <p:ph type="pic" sz="quarter" idx="13" hasCustomPrompt="1"/>
          </p:nvPr>
        </p:nvSpPr>
        <p:spPr>
          <a:xfrm>
            <a:off x="0" y="0"/>
            <a:ext cx="4100267" cy="6858000"/>
          </a:xfrm>
          <a:blipFill>
            <a:blip r:embed="rId2">
              <a:alphaModFix amt="60000"/>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18303"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724397" y="6343954"/>
            <a:ext cx="3422906" cy="365125"/>
          </a:xfrm>
        </p:spPr>
        <p:txBody>
          <a:bodyPr>
            <a:noAutofit/>
          </a:bodyPr>
          <a:lstStyle/>
          <a:p>
            <a:r>
              <a:rPr lang="en-US"/>
              <a:t>Sample Footer Text</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p:spPr>
        <p:txBody>
          <a:bodyPr>
            <a:noAutofit/>
          </a:bodyPr>
          <a:lstStyle/>
          <a:p>
            <a:fld id="{28E9021D-675F-4984-8FE0-04DA4F4E22F1}" type="datetime1">
              <a:rPr lang="en-US" smtClean="0"/>
              <a:t>2/12/2026</a:t>
            </a:fld>
            <a:endParaRPr lang="en-US"/>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62621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6858000" cy="1111532"/>
          </a:xfrm>
        </p:spPr>
        <p:txBody>
          <a:bodyPr anchor="b">
            <a:noAutofit/>
          </a:body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p:spPr>
        <p:txBody>
          <a:bodyPr>
            <a:noAutofit/>
          </a:bodyPr>
          <a:lstStyle/>
          <a:p>
            <a:r>
              <a:rPr lang="en-US"/>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p:spPr>
        <p:txBody>
          <a:bodyPr>
            <a:noAutofit/>
          </a:bodyPr>
          <a:lstStyle/>
          <a:p>
            <a:fld id="{A7F72289-EB8A-47CA-A283-A769C9E761BF}" type="datetime1">
              <a:rPr lang="en-US" smtClean="0"/>
              <a:t>2/12/2026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p:spPr>
        <p:txBody>
          <a:bodyPr>
            <a:noAutofit/>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60000"/>
            </a:blip>
            <a:stretch>
              <a:fillRect/>
            </a:stretch>
          </a:blipFill>
        </p:spPr>
        <p:txBody>
          <a:bodyPr/>
          <a:lstStyle>
            <a:lvl1pPr marL="0" indent="0">
              <a:buNone/>
              <a:defRPr/>
            </a:lvl1pPr>
          </a:lstStyle>
          <a:p>
            <a:r>
              <a:rPr lang="en-US"/>
              <a:t>.</a:t>
            </a:r>
          </a:p>
        </p:txBody>
      </p:sp>
    </p:spTree>
    <p:extLst>
      <p:ext uri="{BB962C8B-B14F-4D97-AF65-F5344CB8AC3E}">
        <p14:creationId xmlns:p14="http://schemas.microsoft.com/office/powerpoint/2010/main" val="2236223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10400" y="685800"/>
            <a:ext cx="4561665" cy="1371264"/>
          </a:xfrm>
        </p:spPr>
        <p:txBody>
          <a:bodyPr anchor="b">
            <a:noAutofit/>
          </a:bodyPr>
          <a:lstStyle>
            <a:lvl1pPr>
              <a:defRPr sz="5400"/>
            </a:lvl1pPr>
          </a:lstStyle>
          <a:p>
            <a:r>
              <a:rPr lang="en-US"/>
              <a:t>Click to edit Master title style</a:t>
            </a:r>
          </a:p>
        </p:txBody>
      </p:sp>
      <p:sp>
        <p:nvSpPr>
          <p:cNvPr id="12" name="Picture Placeholder 11">
            <a:extLst>
              <a:ext uri="{FF2B5EF4-FFF2-40B4-BE49-F238E27FC236}">
                <a16:creationId xmlns:a16="http://schemas.microsoft.com/office/drawing/2014/main" id="{EEEFBBBB-A526-5A93-34B8-A377087586AE}"/>
              </a:ext>
            </a:extLst>
          </p:cNvPr>
          <p:cNvSpPr>
            <a:spLocks noGrp="1"/>
          </p:cNvSpPr>
          <p:nvPr>
            <p:ph type="pic" sz="quarter" idx="15"/>
          </p:nvPr>
        </p:nvSpPr>
        <p:spPr>
          <a:xfrm>
            <a:off x="1" y="0"/>
            <a:ext cx="6390464" cy="68580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020736" y="2286000"/>
            <a:ext cx="4561665" cy="388620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020736" y="6343955"/>
            <a:ext cx="2105099" cy="365125"/>
          </a:xfrm>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p:spPr>
        <p:txBody>
          <a:bodyPr>
            <a:noAutofit/>
          </a:bodyPr>
          <a:lstStyle>
            <a:lvl1pPr>
              <a:defRPr>
                <a:solidFill>
                  <a:schemeClr val="tx1"/>
                </a:solidFill>
                <a:effectLst/>
              </a:defRPr>
            </a:lvl1pPr>
          </a:lstStyle>
          <a:p>
            <a:fld id="{74049900-C118-46F7-B9EF-5F7C1F0005B2}" type="datetime1">
              <a:rPr lang="en-US" smtClean="0"/>
              <a:t>2/12/2026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046699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72002" cy="1371264"/>
          </a:xfrm>
        </p:spPr>
        <p:txBody>
          <a:bodyPr anchor="b">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09599" y="2286000"/>
            <a:ext cx="4561666" cy="388620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5">
            <a:extLst>
              <a:ext uri="{FF2B5EF4-FFF2-40B4-BE49-F238E27FC236}">
                <a16:creationId xmlns:a16="http://schemas.microsoft.com/office/drawing/2014/main" id="{3C6055EC-0CB7-A026-AE8C-74A36F768BEB}"/>
              </a:ext>
            </a:extLst>
          </p:cNvPr>
          <p:cNvSpPr>
            <a:spLocks noGrp="1"/>
          </p:cNvSpPr>
          <p:nvPr>
            <p:ph type="ftr" sz="quarter" idx="11"/>
          </p:nvPr>
        </p:nvSpPr>
        <p:spPr>
          <a:xfrm>
            <a:off x="609599" y="6343955"/>
            <a:ext cx="2105099" cy="365125"/>
          </a:xfrm>
        </p:spPr>
        <p:txBody>
          <a:bodyPr>
            <a:noAutofit/>
          </a:bodyPr>
          <a:lstStyle/>
          <a:p>
            <a:r>
              <a:rPr lang="en-US"/>
              <a:t>Sample Footer Text</a:t>
            </a:r>
          </a:p>
        </p:txBody>
      </p:sp>
      <p:sp>
        <p:nvSpPr>
          <p:cNvPr id="13" name="Date Placeholder 4">
            <a:extLst>
              <a:ext uri="{FF2B5EF4-FFF2-40B4-BE49-F238E27FC236}">
                <a16:creationId xmlns:a16="http://schemas.microsoft.com/office/drawing/2014/main" id="{AE86096B-57D4-1243-A86D-1D5E7DC3A755}"/>
              </a:ext>
            </a:extLst>
          </p:cNvPr>
          <p:cNvSpPr>
            <a:spLocks noGrp="1"/>
          </p:cNvSpPr>
          <p:nvPr>
            <p:ph type="dt" sz="half" idx="10"/>
          </p:nvPr>
        </p:nvSpPr>
        <p:spPr>
          <a:xfrm>
            <a:off x="2963930" y="6343955"/>
            <a:ext cx="1772029" cy="365125"/>
          </a:xfrm>
        </p:spPr>
        <p:txBody>
          <a:bodyPr>
            <a:noAutofit/>
          </a:bodyPr>
          <a:lstStyle>
            <a:lvl1pPr>
              <a:defRPr>
                <a:solidFill>
                  <a:schemeClr val="tx1"/>
                </a:solidFill>
                <a:effectLst/>
              </a:defRPr>
            </a:lvl1pPr>
          </a:lstStyle>
          <a:p>
            <a:fld id="{74049900-C118-46F7-B9EF-5F7C1F0005B2}" type="datetime1">
              <a:rPr lang="en-US" smtClean="0"/>
              <a:t>2/12/2026</a:t>
            </a:fld>
            <a:endParaRPr lang="en-US"/>
          </a:p>
        </p:txBody>
      </p:sp>
      <p:sp>
        <p:nvSpPr>
          <p:cNvPr id="15" name="Slide Number Placeholder 6">
            <a:extLst>
              <a:ext uri="{FF2B5EF4-FFF2-40B4-BE49-F238E27FC236}">
                <a16:creationId xmlns:a16="http://schemas.microsoft.com/office/drawing/2014/main" id="{A98A8E55-200E-96B4-1462-6DA457A20CE9}"/>
              </a:ext>
            </a:extLst>
          </p:cNvPr>
          <p:cNvSpPr>
            <a:spLocks noGrp="1"/>
          </p:cNvSpPr>
          <p:nvPr>
            <p:ph type="sldNum" sz="quarter" idx="12"/>
          </p:nvPr>
        </p:nvSpPr>
        <p:spPr>
          <a:xfrm>
            <a:off x="4735959" y="6343955"/>
            <a:ext cx="429207" cy="365125"/>
          </a:xfrm>
        </p:spPr>
        <p:txBody>
          <a:bodyPr>
            <a:noAutofit/>
          </a:bodyPr>
          <a:lstStyle/>
          <a:p>
            <a:fld id="{AEAA3239-9EA4-4A65-A281-97F994456D9F}" type="slidenum">
              <a:rPr lang="en-US" smtClean="0"/>
              <a:t>‹#›</a:t>
            </a:fld>
            <a:endParaRPr lang="en-US"/>
          </a:p>
        </p:txBody>
      </p:sp>
      <p:sp>
        <p:nvSpPr>
          <p:cNvPr id="3" name="Picture Placeholder 11">
            <a:extLst>
              <a:ext uri="{FF2B5EF4-FFF2-40B4-BE49-F238E27FC236}">
                <a16:creationId xmlns:a16="http://schemas.microsoft.com/office/drawing/2014/main" id="{48233842-32AB-C53C-CA20-8101D4E63DC5}"/>
              </a:ext>
            </a:extLst>
          </p:cNvPr>
          <p:cNvSpPr>
            <a:spLocks noGrp="1"/>
          </p:cNvSpPr>
          <p:nvPr>
            <p:ph type="pic" sz="quarter" idx="15"/>
          </p:nvPr>
        </p:nvSpPr>
        <p:spPr>
          <a:xfrm>
            <a:off x="5801536" y="0"/>
            <a:ext cx="6390464"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947045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4" y="687787"/>
            <a:ext cx="3363259" cy="1993392"/>
          </a:xfrm>
        </p:spPr>
        <p:txBody>
          <a:bodyPr anchor="b">
            <a:noAutofit/>
          </a:bodyPr>
          <a:lstStyle>
            <a:lvl1pPr>
              <a:defRPr sz="54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a:alphaModFix amt="60000"/>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1" y="2880360"/>
            <a:ext cx="3363259" cy="3274612"/>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212663" y="6343955"/>
            <a:ext cx="2012061" cy="365125"/>
          </a:xfrm>
        </p:spPr>
        <p:txBody>
          <a:bodyPr>
            <a:noAutofit/>
          </a:bodyPr>
          <a:lstStyle/>
          <a:p>
            <a:r>
              <a:rPr lang="en-US"/>
              <a:t>Sample Footer Text</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343955"/>
            <a:ext cx="922372" cy="365125"/>
          </a:xfrm>
        </p:spPr>
        <p:txBody>
          <a:bodyPr>
            <a:noAutofit/>
          </a:bodyPr>
          <a:lstStyle/>
          <a:p>
            <a:fld id="{0B4A3A31-ACEE-4A00-9ED7-D579651BDB0B}" type="datetime1">
              <a:rPr lang="en-US" smtClean="0"/>
              <a:t>2/12/2026</a:t>
            </a:fld>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31844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8" y="685800"/>
            <a:ext cx="3364992" cy="1996301"/>
          </a:xfrm>
        </p:spPr>
        <p:txBody>
          <a:bodyPr anchor="b">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5698" y="2880360"/>
            <a:ext cx="3364992" cy="3234856"/>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8">
            <a:extLst>
              <a:ext uri="{FF2B5EF4-FFF2-40B4-BE49-F238E27FC236}">
                <a16:creationId xmlns:a16="http://schemas.microsoft.com/office/drawing/2014/main" id="{C119522C-433C-CA02-AD5B-2ABB39A41622}"/>
              </a:ext>
            </a:extLst>
          </p:cNvPr>
          <p:cNvSpPr>
            <a:spLocks noGrp="1"/>
          </p:cNvSpPr>
          <p:nvPr>
            <p:ph type="ftr" sz="quarter" idx="16"/>
          </p:nvPr>
        </p:nvSpPr>
        <p:spPr>
          <a:xfrm>
            <a:off x="615698" y="6343955"/>
            <a:ext cx="2012061" cy="365125"/>
          </a:xfrm>
        </p:spPr>
        <p:txBody>
          <a:bodyPr>
            <a:noAutofit/>
          </a:bodyPr>
          <a:lstStyle/>
          <a:p>
            <a:r>
              <a:rPr lang="en-US"/>
              <a:t>Sample Footer Text</a:t>
            </a:r>
          </a:p>
        </p:txBody>
      </p:sp>
      <p:sp>
        <p:nvSpPr>
          <p:cNvPr id="7" name="Date Placeholder 3">
            <a:extLst>
              <a:ext uri="{FF2B5EF4-FFF2-40B4-BE49-F238E27FC236}">
                <a16:creationId xmlns:a16="http://schemas.microsoft.com/office/drawing/2014/main" id="{E76C67AD-99A1-8DF0-C332-BB3E0C537172}"/>
              </a:ext>
            </a:extLst>
          </p:cNvPr>
          <p:cNvSpPr>
            <a:spLocks noGrp="1"/>
          </p:cNvSpPr>
          <p:nvPr>
            <p:ph type="dt" sz="half" idx="15"/>
          </p:nvPr>
        </p:nvSpPr>
        <p:spPr>
          <a:xfrm>
            <a:off x="2627759" y="6343955"/>
            <a:ext cx="922372" cy="365125"/>
          </a:xfrm>
        </p:spPr>
        <p:txBody>
          <a:bodyPr>
            <a:noAutofit/>
          </a:bodyPr>
          <a:lstStyle/>
          <a:p>
            <a:fld id="{0B4A3A31-ACEE-4A00-9ED7-D579651BDB0B}" type="datetime1">
              <a:rPr lang="en-US" smtClean="0"/>
              <a:t>2/12/2026</a:t>
            </a:fld>
            <a:endParaRPr lang="en-US"/>
          </a:p>
        </p:txBody>
      </p:sp>
      <p:sp>
        <p:nvSpPr>
          <p:cNvPr id="13" name="Slide Number Placeholder 9">
            <a:extLst>
              <a:ext uri="{FF2B5EF4-FFF2-40B4-BE49-F238E27FC236}">
                <a16:creationId xmlns:a16="http://schemas.microsoft.com/office/drawing/2014/main" id="{C8D2CF7B-FF7A-7960-DB96-2B1846DA41A0}"/>
              </a:ext>
            </a:extLst>
          </p:cNvPr>
          <p:cNvSpPr>
            <a:spLocks noGrp="1"/>
          </p:cNvSpPr>
          <p:nvPr>
            <p:ph type="sldNum" sz="quarter" idx="17"/>
          </p:nvPr>
        </p:nvSpPr>
        <p:spPr>
          <a:xfrm>
            <a:off x="3550131" y="6343955"/>
            <a:ext cx="429207" cy="365125"/>
          </a:xfrm>
        </p:spPr>
        <p:txBody>
          <a:bodyPr>
            <a:noAutofit/>
          </a:bodyPr>
          <a:lstStyle/>
          <a:p>
            <a:fld id="{AEAA3239-9EA4-4A65-A281-97F994456D9F}" type="slidenum">
              <a:rPr lang="en-US" smtClean="0"/>
              <a:t>‹#›</a:t>
            </a:fld>
            <a:endParaRPr lang="en-US"/>
          </a:p>
        </p:txBody>
      </p:sp>
      <p:sp>
        <p:nvSpPr>
          <p:cNvPr id="4" name="Picture Placeholder 10">
            <a:extLst>
              <a:ext uri="{FF2B5EF4-FFF2-40B4-BE49-F238E27FC236}">
                <a16:creationId xmlns:a16="http://schemas.microsoft.com/office/drawing/2014/main" id="{B08A763A-F1F9-D459-6C34-397656627599}"/>
              </a:ext>
            </a:extLst>
          </p:cNvPr>
          <p:cNvSpPr>
            <a:spLocks noGrp="1"/>
          </p:cNvSpPr>
          <p:nvPr>
            <p:ph type="pic" sz="quarter" idx="13" hasCustomPrompt="1"/>
          </p:nvPr>
        </p:nvSpPr>
        <p:spPr>
          <a:xfrm>
            <a:off x="4607856" y="0"/>
            <a:ext cx="7584144" cy="6858000"/>
          </a:xfrm>
          <a:blipFill>
            <a:blip r:embed="rId2">
              <a:alphaModFix amt="60000"/>
            </a:blip>
            <a:stretch>
              <a:fillRect/>
            </a:stretch>
          </a:blipFill>
        </p:spPr>
        <p:txBody>
          <a:bodyPr/>
          <a:lstStyle>
            <a:lvl1pPr marL="0" indent="0">
              <a:buNone/>
              <a:defRPr/>
            </a:lvl1pPr>
          </a:lstStyle>
          <a:p>
            <a:r>
              <a:rPr lang="en-US"/>
              <a:t>.</a:t>
            </a:r>
          </a:p>
        </p:txBody>
      </p:sp>
    </p:spTree>
    <p:extLst>
      <p:ext uri="{BB962C8B-B14F-4D97-AF65-F5344CB8AC3E}">
        <p14:creationId xmlns:p14="http://schemas.microsoft.com/office/powerpoint/2010/main" val="2181964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39200" y="685800"/>
            <a:ext cx="2748115" cy="2743200"/>
          </a:xfrm>
          <a:noFill/>
        </p:spPr>
        <p:txBody>
          <a:bodyPr anchor="t">
            <a:noAutofit/>
          </a:bodyPr>
          <a:lstStyle/>
          <a:p>
            <a:r>
              <a:rPr lang="en-US"/>
              <a:t>Click to edit Master title style</a:t>
            </a:r>
          </a:p>
        </p:txBody>
      </p:sp>
      <p:sp>
        <p:nvSpPr>
          <p:cNvPr id="4" name="Picture Placeholder 3">
            <a:extLst>
              <a:ext uri="{FF2B5EF4-FFF2-40B4-BE49-F238E27FC236}">
                <a16:creationId xmlns:a16="http://schemas.microsoft.com/office/drawing/2014/main" id="{5487E718-4223-B4DB-C92A-99E891E642B8}"/>
              </a:ext>
            </a:extLst>
          </p:cNvPr>
          <p:cNvSpPr>
            <a:spLocks noGrp="1"/>
          </p:cNvSpPr>
          <p:nvPr>
            <p:ph type="pic" sz="quarter" idx="15"/>
          </p:nvPr>
        </p:nvSpPr>
        <p:spPr>
          <a:xfrm>
            <a:off x="0" y="0"/>
            <a:ext cx="8229600" cy="68580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39200" y="3703320"/>
            <a:ext cx="2743201" cy="2476061"/>
          </a:xfrm>
          <a:noFill/>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39200" y="6343955"/>
            <a:ext cx="1404460" cy="365125"/>
          </a:xfrm>
          <a:noFill/>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92522" y="6343955"/>
            <a:ext cx="854573" cy="365125"/>
          </a:xfrm>
          <a:noFill/>
        </p:spPr>
        <p:txBody>
          <a:bodyPr>
            <a:noAutofit/>
          </a:bodyPr>
          <a:lstStyle>
            <a:lvl1pPr>
              <a:defRPr>
                <a:solidFill>
                  <a:schemeClr val="tx1"/>
                </a:solidFill>
                <a:effectLst/>
              </a:defRPr>
            </a:lvl1pPr>
          </a:lstStyle>
          <a:p>
            <a:fld id="{FAD7B7F7-7F90-4F0B-A996-5443656EFF4A}" type="datetime1">
              <a:rPr lang="en-US" smtClean="0"/>
              <a:t>2/12/2026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noFill/>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169549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685800"/>
            <a:ext cx="2748114" cy="2743200"/>
          </a:xfrm>
        </p:spPr>
        <p:txBody>
          <a:bodyPr anchor="t">
            <a:noAutofit/>
          </a:bodyPr>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1" y="3703320"/>
            <a:ext cx="2743200" cy="2476061"/>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5">
            <a:extLst>
              <a:ext uri="{FF2B5EF4-FFF2-40B4-BE49-F238E27FC236}">
                <a16:creationId xmlns:a16="http://schemas.microsoft.com/office/drawing/2014/main" id="{644F6AEF-CB45-AC6F-F205-7AB277670F4E}"/>
              </a:ext>
            </a:extLst>
          </p:cNvPr>
          <p:cNvSpPr>
            <a:spLocks noGrp="1"/>
          </p:cNvSpPr>
          <p:nvPr>
            <p:ph type="ftr" sz="quarter" idx="11"/>
          </p:nvPr>
        </p:nvSpPr>
        <p:spPr>
          <a:xfrm>
            <a:off x="615697" y="6343955"/>
            <a:ext cx="1404460" cy="365125"/>
          </a:xfrm>
        </p:spPr>
        <p:txBody>
          <a:bodyPr>
            <a:noAutofit/>
          </a:bodyPr>
          <a:lstStyle/>
          <a:p>
            <a:r>
              <a:rPr lang="en-US"/>
              <a:t>Sample Footer Text</a:t>
            </a:r>
          </a:p>
        </p:txBody>
      </p:sp>
      <p:sp>
        <p:nvSpPr>
          <p:cNvPr id="14" name="Date Placeholder 4">
            <a:extLst>
              <a:ext uri="{FF2B5EF4-FFF2-40B4-BE49-F238E27FC236}">
                <a16:creationId xmlns:a16="http://schemas.microsoft.com/office/drawing/2014/main" id="{980DDA2F-B408-A7AF-463F-3F6ED55C1A9C}"/>
              </a:ext>
            </a:extLst>
          </p:cNvPr>
          <p:cNvSpPr>
            <a:spLocks noGrp="1"/>
          </p:cNvSpPr>
          <p:nvPr>
            <p:ph type="dt" sz="half" idx="10"/>
          </p:nvPr>
        </p:nvSpPr>
        <p:spPr>
          <a:xfrm>
            <a:off x="2069019" y="6343955"/>
            <a:ext cx="854573" cy="365125"/>
          </a:xfrm>
        </p:spPr>
        <p:txBody>
          <a:bodyPr>
            <a:noAutofit/>
          </a:bodyPr>
          <a:lstStyle>
            <a:lvl1pPr>
              <a:defRPr>
                <a:solidFill>
                  <a:schemeClr val="tx1"/>
                </a:solidFill>
                <a:effectLst/>
              </a:defRPr>
            </a:lvl1pPr>
          </a:lstStyle>
          <a:p>
            <a:fld id="{FAD7B7F7-7F90-4F0B-A996-5443656EFF4A}" type="datetime1">
              <a:rPr lang="en-US" smtClean="0"/>
              <a:t>2/12/2026</a:t>
            </a:fld>
            <a:endParaRPr lang="en-US"/>
          </a:p>
        </p:txBody>
      </p:sp>
      <p:sp>
        <p:nvSpPr>
          <p:cNvPr id="16" name="Slide Number Placeholder 6">
            <a:extLst>
              <a:ext uri="{FF2B5EF4-FFF2-40B4-BE49-F238E27FC236}">
                <a16:creationId xmlns:a16="http://schemas.microsoft.com/office/drawing/2014/main" id="{9C6A3F52-E7A3-B732-2650-C47F8BE25FF4}"/>
              </a:ext>
            </a:extLst>
          </p:cNvPr>
          <p:cNvSpPr>
            <a:spLocks noGrp="1"/>
          </p:cNvSpPr>
          <p:nvPr>
            <p:ph type="sldNum" sz="quarter" idx="12"/>
          </p:nvPr>
        </p:nvSpPr>
        <p:spPr>
          <a:xfrm>
            <a:off x="2923593" y="6343955"/>
            <a:ext cx="429207" cy="365125"/>
          </a:xfrm>
        </p:spPr>
        <p:txBody>
          <a:bodyPr>
            <a:noAutofit/>
          </a:bodyPr>
          <a:lstStyle/>
          <a:p>
            <a:fld id="{AEAA3239-9EA4-4A65-A281-97F994456D9F}" type="slidenum">
              <a:rPr lang="en-US" smtClean="0"/>
              <a:t>‹#›</a:t>
            </a:fld>
            <a:endParaRPr lang="en-US"/>
          </a:p>
        </p:txBody>
      </p:sp>
      <p:sp>
        <p:nvSpPr>
          <p:cNvPr id="5" name="Picture Placeholder 3">
            <a:extLst>
              <a:ext uri="{FF2B5EF4-FFF2-40B4-BE49-F238E27FC236}">
                <a16:creationId xmlns:a16="http://schemas.microsoft.com/office/drawing/2014/main" id="{80894EEF-95B5-F8FE-9FBB-D5DFD413C066}"/>
              </a:ext>
            </a:extLst>
          </p:cNvPr>
          <p:cNvSpPr>
            <a:spLocks noGrp="1"/>
          </p:cNvSpPr>
          <p:nvPr>
            <p:ph type="pic" sz="quarter" idx="15"/>
          </p:nvPr>
        </p:nvSpPr>
        <p:spPr>
          <a:xfrm>
            <a:off x="3962400" y="0"/>
            <a:ext cx="8229600"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4261154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4343400"/>
            <a:ext cx="4019522" cy="1159931"/>
          </a:xfrm>
        </p:spPr>
        <p:txBody>
          <a:bodyPr anchor="t">
            <a:noAutofit/>
          </a:bodyPr>
          <a:lstStyle>
            <a:lvl1pPr>
              <a:defRPr sz="5400"/>
            </a:lvl1pPr>
          </a:lstStyle>
          <a:p>
            <a:r>
              <a:rPr lang="en-US"/>
              <a:t>Click to edit Master title style</a:t>
            </a:r>
          </a:p>
        </p:txBody>
      </p:sp>
      <p:sp>
        <p:nvSpPr>
          <p:cNvPr id="4" name="Picture Placeholder 3">
            <a:extLst>
              <a:ext uri="{FF2B5EF4-FFF2-40B4-BE49-F238E27FC236}">
                <a16:creationId xmlns:a16="http://schemas.microsoft.com/office/drawing/2014/main" id="{0E0CE544-3552-FE00-5B00-942E522A2A5A}"/>
              </a:ext>
            </a:extLst>
          </p:cNvPr>
          <p:cNvSpPr>
            <a:spLocks noGrp="1"/>
          </p:cNvSpPr>
          <p:nvPr>
            <p:ph type="pic" sz="quarter" idx="15"/>
          </p:nvPr>
        </p:nvSpPr>
        <p:spPr>
          <a:xfrm>
            <a:off x="0" y="0"/>
            <a:ext cx="12192000" cy="38862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81600" y="4343400"/>
            <a:ext cx="6400800" cy="1159931"/>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2086C921-50A5-4289-8B96-30101E64A548}" type="datetime1">
              <a:rPr lang="en-US" smtClean="0"/>
              <a:t>2/12/2026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486011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886200"/>
            <a:ext cx="3044954" cy="2245126"/>
          </a:xfrm>
        </p:spPr>
        <p:txBody>
          <a:bodyPr anchor="b">
            <a:noAutofit/>
          </a:bodyPr>
          <a:lstStyle>
            <a:lvl1pPr>
              <a:defRPr sz="54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443331"/>
          </a:xfrm>
          <a:blipFill>
            <a:blip r:embed="rId2">
              <a:alphaModFix amt="60000"/>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67200" y="3886200"/>
            <a:ext cx="7315199" cy="2245127"/>
          </a:xfrm>
        </p:spPr>
        <p:txBody>
          <a:bodyPr vert="horz" lIns="91440" tIns="45720" rIns="91440" bIns="45720" rtlCol="0">
            <a:noAutofit/>
          </a:bodyPr>
          <a:lstStyle>
            <a:lvl1pPr marL="0" indent="0">
              <a:buNone/>
              <a:defRPr lang="en-US" sz="1400" b="0" i="0" dirty="0">
                <a:latin typeface="+mn-lt"/>
              </a:defRPr>
            </a:lvl1pPr>
            <a:lvl2pPr marL="228600" indent="0">
              <a:buNone/>
              <a:defRPr lang="en-US" sz="1400" b="0" i="0" dirty="0">
                <a:latin typeface="+mn-lt"/>
              </a:defRPr>
            </a:lvl2pPr>
            <a:lvl3pPr marL="457200" indent="0">
              <a:buNone/>
              <a:defRPr lang="en-US" sz="1400" b="0" i="0" dirty="0">
                <a:latin typeface="+mn-lt"/>
              </a:defRPr>
            </a:lvl3pPr>
            <a:lvl4pPr marL="685800" indent="0">
              <a:buNone/>
              <a:defRPr lang="en-US" sz="1400" b="0" i="0" dirty="0">
                <a:latin typeface="+mn-lt"/>
              </a:defRPr>
            </a:lvl4pPr>
            <a:lvl5pPr marL="914400" indent="0">
              <a:buNone/>
              <a:defRPr lang="en-US" sz="1400" b="0" i="0" dirty="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1B948B66-4D7B-4FF2-9F42-B85226272225}" type="datetime1">
              <a:rPr lang="en-US" smtClean="0"/>
              <a:t>2/12/2026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98660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chemeClr val="tx2"/>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C6C0090-085A-1FB3-B3B7-D8DA73A125FE}"/>
              </a:ext>
            </a:extLst>
          </p:cNvPr>
          <p:cNvSpPr>
            <a:spLocks noGrp="1"/>
          </p:cNvSpPr>
          <p:nvPr>
            <p:ph type="ctrTitle"/>
          </p:nvPr>
        </p:nvSpPr>
        <p:spPr>
          <a:xfrm>
            <a:off x="614172" y="4419600"/>
            <a:ext cx="10963657" cy="1352245"/>
          </a:xfrm>
        </p:spPr>
        <p:txBody>
          <a:bodyPr vert="horz" lIns="91440" tIns="45720" rIns="91440" bIns="45720" rtlCol="0" anchor="b">
            <a:noAutofit/>
          </a:bodyPr>
          <a:lstStyle>
            <a:lvl1pPr>
              <a:defRPr lang="en-US" sz="7000" dirty="0">
                <a:solidFill>
                  <a:schemeClr val="bg2"/>
                </a:solidFill>
              </a:defRPr>
            </a:lvl1pPr>
          </a:lstStyle>
          <a:p>
            <a:pPr lvl="0"/>
            <a:r>
              <a:rPr lang="en-US"/>
              <a:t>Click to edit Master title style</a:t>
            </a:r>
          </a:p>
        </p:txBody>
      </p:sp>
      <p:sp>
        <p:nvSpPr>
          <p:cNvPr id="10" name="Subtitle 2">
            <a:extLst>
              <a:ext uri="{FF2B5EF4-FFF2-40B4-BE49-F238E27FC236}">
                <a16:creationId xmlns:a16="http://schemas.microsoft.com/office/drawing/2014/main" id="{76834447-947D-F9FA-98D1-8BF0FC477ABA}"/>
              </a:ext>
            </a:extLst>
          </p:cNvPr>
          <p:cNvSpPr>
            <a:spLocks noGrp="1"/>
          </p:cNvSpPr>
          <p:nvPr>
            <p:ph type="subTitle" idx="1"/>
          </p:nvPr>
        </p:nvSpPr>
        <p:spPr>
          <a:xfrm>
            <a:off x="614172" y="5943600"/>
            <a:ext cx="10963657" cy="609600"/>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a:t>Click to edit Master subtitle style</a:t>
            </a:r>
          </a:p>
        </p:txBody>
      </p:sp>
      <p:sp>
        <p:nvSpPr>
          <p:cNvPr id="15" name="Picture Placeholder 14">
            <a:extLst>
              <a:ext uri="{FF2B5EF4-FFF2-40B4-BE49-F238E27FC236}">
                <a16:creationId xmlns:a16="http://schemas.microsoft.com/office/drawing/2014/main" id="{2573ACD2-30C7-6922-D14F-66F23CBA3774}"/>
              </a:ext>
            </a:extLst>
          </p:cNvPr>
          <p:cNvSpPr>
            <a:spLocks noGrp="1"/>
          </p:cNvSpPr>
          <p:nvPr>
            <p:ph type="pic" sz="quarter" idx="17"/>
          </p:nvPr>
        </p:nvSpPr>
        <p:spPr>
          <a:xfrm>
            <a:off x="0" y="0"/>
            <a:ext cx="12192000" cy="41148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2309385213"/>
      </p:ext>
    </p:extLst>
  </p:cSld>
  <p:clrMapOvr>
    <a:masterClrMapping/>
  </p:clrMapOvr>
  <p:hf sldNum="0" hdr="0" ftr="0" dt="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3044954" cy="2035724"/>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59158" y="685800"/>
            <a:ext cx="7315199" cy="2014665"/>
          </a:xfrm>
        </p:spPr>
        <p:txBody>
          <a:bodyPr vert="horz" lIns="91440" tIns="45720" rIns="91440" bIns="45720" rtlCol="0" anchor="b">
            <a:noAutofit/>
          </a:bodyPr>
          <a:lstStyle>
            <a:lvl1pPr marL="0" indent="0">
              <a:buNone/>
              <a:defRPr lang="en-US" sz="1400" b="0" i="0" dirty="0">
                <a:latin typeface="+mn-lt"/>
              </a:defRPr>
            </a:lvl1pPr>
            <a:lvl2pPr marL="228600" indent="0">
              <a:buNone/>
              <a:defRPr lang="en-US" sz="1400" b="0" i="0" dirty="0">
                <a:latin typeface="+mn-lt"/>
              </a:defRPr>
            </a:lvl2pPr>
            <a:lvl3pPr marL="457200" indent="0">
              <a:buNone/>
              <a:defRPr lang="en-US" sz="1400" b="0" i="0" dirty="0">
                <a:latin typeface="+mn-lt"/>
              </a:defRPr>
            </a:lvl3pPr>
            <a:lvl4pPr marL="685800" indent="0">
              <a:buNone/>
              <a:defRPr lang="en-US" sz="1400" b="0" i="0" dirty="0">
                <a:latin typeface="+mn-lt"/>
              </a:defRPr>
            </a:lvl4pPr>
            <a:lvl5pPr marL="914400" indent="0">
              <a:buNone/>
              <a:defRPr lang="en-US" sz="1400" b="0" i="0" dirty="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2896372"/>
            <a:ext cx="2791027" cy="365125"/>
          </a:xfrm>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5894" y="2896372"/>
            <a:ext cx="1559379" cy="365125"/>
          </a:xfrm>
        </p:spPr>
        <p:txBody>
          <a:bodyPr>
            <a:noAutofit/>
          </a:bodyPr>
          <a:lstStyle/>
          <a:p>
            <a:fld id="{6D1D18D0-7308-42C5-B784-8892F327ABD3}" type="datetime1">
              <a:rPr lang="en-US" smtClean="0"/>
              <a:t>2/12/2026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5151" y="2896372"/>
            <a:ext cx="429207" cy="365125"/>
          </a:xfrm>
        </p:spPr>
        <p:txBody>
          <a:bodyPr>
            <a:noAutofit/>
          </a:bodyPr>
          <a:lstStyle/>
          <a:p>
            <a:fld id="{AEAA3239-9EA4-4A65-A281-97F994456D9F}" type="slidenum">
              <a:rPr lang="en-US" smtClean="0"/>
              <a:t>‹#›</a:t>
            </a:fld>
            <a:endParaRPr lang="en-US"/>
          </a:p>
        </p:txBody>
      </p:sp>
      <p:sp>
        <p:nvSpPr>
          <p:cNvPr id="3" name="Picture Placeholder 10">
            <a:extLst>
              <a:ext uri="{FF2B5EF4-FFF2-40B4-BE49-F238E27FC236}">
                <a16:creationId xmlns:a16="http://schemas.microsoft.com/office/drawing/2014/main" id="{4178283B-8F20-CAA0-928D-318B857F9592}"/>
              </a:ext>
            </a:extLst>
          </p:cNvPr>
          <p:cNvSpPr>
            <a:spLocks noGrp="1"/>
          </p:cNvSpPr>
          <p:nvPr>
            <p:ph type="pic" sz="quarter" idx="13" hasCustomPrompt="1"/>
          </p:nvPr>
        </p:nvSpPr>
        <p:spPr>
          <a:xfrm>
            <a:off x="-1" y="3414669"/>
            <a:ext cx="12192000" cy="3443331"/>
          </a:xfrm>
          <a:blipFill>
            <a:blip r:embed="rId2">
              <a:alphaModFix amt="60000"/>
            </a:blip>
            <a:stretch>
              <a:fillRect/>
            </a:stretch>
          </a:blipFill>
        </p:spPr>
        <p:txBody>
          <a:bodyPr/>
          <a:lstStyle>
            <a:lvl1pPr marL="0" indent="0">
              <a:buNone/>
              <a:defRPr/>
            </a:lvl1pPr>
          </a:lstStyle>
          <a:p>
            <a:r>
              <a:rPr lang="en-US"/>
              <a:t>.</a:t>
            </a:r>
          </a:p>
        </p:txBody>
      </p:sp>
    </p:spTree>
    <p:extLst>
      <p:ext uri="{BB962C8B-B14F-4D97-AF65-F5344CB8AC3E}">
        <p14:creationId xmlns:p14="http://schemas.microsoft.com/office/powerpoint/2010/main" val="4207672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8"/>
            <a:ext cx="5483353" cy="1388318"/>
          </a:xfrm>
        </p:spPr>
        <p:txBody>
          <a:bodyPr anchor="b">
            <a:noAutofit/>
          </a:body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2651760"/>
            <a:ext cx="5483352" cy="352185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4AB12E0E-A617-768A-7E0E-472481185B12}"/>
              </a:ext>
            </a:extLst>
          </p:cNvPr>
          <p:cNvSpPr>
            <a:spLocks noGrp="1"/>
          </p:cNvSpPr>
          <p:nvPr>
            <p:ph type="pic" sz="quarter" idx="18"/>
          </p:nvPr>
        </p:nvSpPr>
        <p:spPr>
          <a:xfrm>
            <a:off x="6717792" y="685807"/>
            <a:ext cx="4864608" cy="5486377"/>
          </a:xfrm>
          <a:blipFill>
            <a:blip r:embed="rId2">
              <a:alphaModFix amt="60000"/>
            </a:blip>
            <a:stretch>
              <a:fillRect/>
            </a:stretch>
          </a:blipFill>
        </p:spPr>
        <p:txBody>
          <a:bodyPr/>
          <a:lstStyle/>
          <a:p>
            <a:endParaRPr lang="en-US"/>
          </a:p>
        </p:txBody>
      </p:sp>
      <p:cxnSp>
        <p:nvCxnSpPr>
          <p:cNvPr id="3" name="Straight Connector 2">
            <a:extLst>
              <a:ext uri="{FF2B5EF4-FFF2-40B4-BE49-F238E27FC236}">
                <a16:creationId xmlns:a16="http://schemas.microsoft.com/office/drawing/2014/main" id="{EC1D70B4-629A-1A3A-D1BB-D35C3AED4BAD}"/>
              </a:ext>
            </a:extLst>
          </p:cNvPr>
          <p:cNvCxnSpPr>
            <a:cxnSpLocks/>
          </p:cNvCxnSpPr>
          <p:nvPr userDrawn="1"/>
        </p:nvCxnSpPr>
        <p:spPr>
          <a:xfrm>
            <a:off x="609600" y="2362229"/>
            <a:ext cx="54864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8F922763-A12B-44C2-4F2D-AAD3B317EC9A}"/>
              </a:ext>
            </a:extLst>
          </p:cNvPr>
          <p:cNvSpPr>
            <a:spLocks noGrp="1"/>
          </p:cNvSpPr>
          <p:nvPr>
            <p:ph type="ftr" sz="quarter" idx="15"/>
          </p:nvPr>
        </p:nvSpPr>
        <p:spPr>
          <a:xfrm>
            <a:off x="612647" y="6343955"/>
            <a:ext cx="2805405" cy="365125"/>
          </a:xfrm>
        </p:spPr>
        <p:txBody>
          <a:bodyPr>
            <a:noAutofit/>
          </a:bodyPr>
          <a:lstStyle/>
          <a:p>
            <a:r>
              <a:rPr lang="en-US"/>
              <a:t>Sample Footer Text</a:t>
            </a:r>
          </a:p>
        </p:txBody>
      </p:sp>
      <p:sp>
        <p:nvSpPr>
          <p:cNvPr id="11" name="Date Placeholder 6">
            <a:extLst>
              <a:ext uri="{FF2B5EF4-FFF2-40B4-BE49-F238E27FC236}">
                <a16:creationId xmlns:a16="http://schemas.microsoft.com/office/drawing/2014/main" id="{88D44AB0-B4BD-5097-DB6C-0B96B75B1DA6}"/>
              </a:ext>
            </a:extLst>
          </p:cNvPr>
          <p:cNvSpPr>
            <a:spLocks noGrp="1"/>
          </p:cNvSpPr>
          <p:nvPr>
            <p:ph type="dt" sz="half" idx="19"/>
          </p:nvPr>
        </p:nvSpPr>
        <p:spPr>
          <a:xfrm>
            <a:off x="8893929" y="6343955"/>
            <a:ext cx="2202644" cy="365125"/>
          </a:xfrm>
        </p:spPr>
        <p:txBody>
          <a:bodyPr>
            <a:noAutofit/>
          </a:bodyPr>
          <a:lstStyle/>
          <a:p>
            <a:fld id="{5888334B-5C34-4E7E-A4B0-3A19575F6DD8}" type="datetime1">
              <a:rPr lang="en-US" smtClean="0"/>
              <a:t>2/12/2026</a:t>
            </a:fld>
            <a:endParaRPr lang="en-US"/>
          </a:p>
        </p:txBody>
      </p:sp>
      <p:sp>
        <p:nvSpPr>
          <p:cNvPr id="14" name="Slide Number Placeholder 8">
            <a:extLst>
              <a:ext uri="{FF2B5EF4-FFF2-40B4-BE49-F238E27FC236}">
                <a16:creationId xmlns:a16="http://schemas.microsoft.com/office/drawing/2014/main" id="{8EA9CC9C-E71E-C316-0680-F4BD6EDC87C1}"/>
              </a:ext>
            </a:extLst>
          </p:cNvPr>
          <p:cNvSpPr>
            <a:spLocks noGrp="1"/>
          </p:cNvSpPr>
          <p:nvPr>
            <p:ph type="sldNum" sz="quarter" idx="16"/>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5233409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9753" cy="898525"/>
          </a:xfrm>
        </p:spPr>
        <p:txBody>
          <a:bodyPr anchor="b">
            <a:noAutofit/>
          </a:bodyPr>
          <a:lstStyle/>
          <a:p>
            <a:r>
              <a:rPr lang="en-US"/>
              <a:t>Click to edit Master title style</a:t>
            </a:r>
          </a:p>
        </p:txBody>
      </p:sp>
      <p:cxnSp>
        <p:nvCxnSpPr>
          <p:cNvPr id="7" name="Straight Connector 6">
            <a:extLst>
              <a:ext uri="{FF2B5EF4-FFF2-40B4-BE49-F238E27FC236}">
                <a16:creationId xmlns:a16="http://schemas.microsoft.com/office/drawing/2014/main" id="{54E15E62-FEF2-298A-EC8D-72D59188CB27}"/>
              </a:ext>
            </a:extLst>
          </p:cNvPr>
          <p:cNvCxnSpPr>
            <a:cxnSpLocks/>
          </p:cNvCxnSpPr>
          <p:nvPr userDrawn="1"/>
        </p:nvCxnSpPr>
        <p:spPr>
          <a:xfrm>
            <a:off x="609600" y="1905000"/>
            <a:ext cx="109728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09600" y="2286012"/>
            <a:ext cx="5479474" cy="298765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C4892D5B-0772-8929-54F9-AA16EED38E2B}"/>
              </a:ext>
            </a:extLst>
          </p:cNvPr>
          <p:cNvSpPr>
            <a:spLocks noGrp="1"/>
          </p:cNvSpPr>
          <p:nvPr>
            <p:ph type="pic" sz="quarter" idx="18"/>
          </p:nvPr>
        </p:nvSpPr>
        <p:spPr>
          <a:xfrm>
            <a:off x="6715575" y="2285301"/>
            <a:ext cx="4863778" cy="3886188"/>
          </a:xfrm>
          <a:blipFill>
            <a:blip r:embed="rId2">
              <a:alphaModFix amt="60000"/>
            </a:blip>
            <a:stretch>
              <a:fillRect/>
            </a:stretch>
          </a:blipFill>
        </p:spPr>
        <p:txBody>
          <a:bodyPr/>
          <a:lstStyle/>
          <a:p>
            <a:endParaRPr lang="en-US"/>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642932" cy="365125"/>
          </a:xfrm>
        </p:spPr>
        <p:txBody>
          <a:bodyPr>
            <a:noAutofit/>
          </a:bodyPr>
          <a:lstStyle/>
          <a:p>
            <a:r>
              <a:rPr lang="en-US"/>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86595" y="6343955"/>
            <a:ext cx="1449697" cy="365125"/>
          </a:xfrm>
        </p:spPr>
        <p:txBody>
          <a:bodyPr>
            <a:noAutofit/>
          </a:bodyPr>
          <a:lstStyle/>
          <a:p>
            <a:fld id="{6C46EC71-0129-40A3-85CE-244216EACC39}" type="datetime1">
              <a:rPr lang="en-US" smtClean="0"/>
              <a:t>2/12/2026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6293" y="6343955"/>
            <a:ext cx="443060"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18424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89903" y="685807"/>
            <a:ext cx="5486400" cy="1388302"/>
          </a:xfrm>
        </p:spPr>
        <p:txBody>
          <a:bodyPr anchor="b">
            <a:noAutofit/>
          </a:bodyPr>
          <a:lstStyle/>
          <a:p>
            <a:r>
              <a:rPr lang="en-US"/>
              <a:t>Click to edit Master title style</a:t>
            </a:r>
          </a:p>
        </p:txBody>
      </p:sp>
      <p:sp>
        <p:nvSpPr>
          <p:cNvPr id="16" name="Picture Placeholder 5">
            <a:extLst>
              <a:ext uri="{FF2B5EF4-FFF2-40B4-BE49-F238E27FC236}">
                <a16:creationId xmlns:a16="http://schemas.microsoft.com/office/drawing/2014/main" id="{3F8ACB4F-E132-97B5-797E-ADFB9AC83456}"/>
              </a:ext>
            </a:extLst>
          </p:cNvPr>
          <p:cNvSpPr>
            <a:spLocks noGrp="1"/>
          </p:cNvSpPr>
          <p:nvPr>
            <p:ph type="pic" sz="quarter" idx="18"/>
          </p:nvPr>
        </p:nvSpPr>
        <p:spPr>
          <a:xfrm>
            <a:off x="616658" y="685807"/>
            <a:ext cx="4864608" cy="5486377"/>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089903" y="2650330"/>
            <a:ext cx="5486400" cy="3521854"/>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60415657-C9CC-A8DC-C841-09A42AC901EC}"/>
              </a:ext>
            </a:extLst>
          </p:cNvPr>
          <p:cNvCxnSpPr>
            <a:cxnSpLocks/>
          </p:cNvCxnSpPr>
          <p:nvPr userDrawn="1"/>
        </p:nvCxnSpPr>
        <p:spPr>
          <a:xfrm>
            <a:off x="6089903" y="2362219"/>
            <a:ext cx="54864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7">
            <a:extLst>
              <a:ext uri="{FF2B5EF4-FFF2-40B4-BE49-F238E27FC236}">
                <a16:creationId xmlns:a16="http://schemas.microsoft.com/office/drawing/2014/main" id="{D65827FC-FBF0-2A7B-2AE9-11D916DB970C}"/>
              </a:ext>
            </a:extLst>
          </p:cNvPr>
          <p:cNvSpPr>
            <a:spLocks noGrp="1"/>
          </p:cNvSpPr>
          <p:nvPr>
            <p:ph type="ftr" sz="quarter" idx="15"/>
          </p:nvPr>
        </p:nvSpPr>
        <p:spPr>
          <a:xfrm>
            <a:off x="612647" y="6343955"/>
            <a:ext cx="2805405" cy="365125"/>
          </a:xfrm>
        </p:spPr>
        <p:txBody>
          <a:bodyPr>
            <a:noAutofit/>
          </a:bodyPr>
          <a:lstStyle/>
          <a:p>
            <a:r>
              <a:rPr lang="en-US"/>
              <a:t>Sample Footer Text</a:t>
            </a:r>
          </a:p>
        </p:txBody>
      </p:sp>
      <p:sp>
        <p:nvSpPr>
          <p:cNvPr id="3" name="Date Placeholder 6">
            <a:extLst>
              <a:ext uri="{FF2B5EF4-FFF2-40B4-BE49-F238E27FC236}">
                <a16:creationId xmlns:a16="http://schemas.microsoft.com/office/drawing/2014/main" id="{7D3F37AD-0904-9EC0-EFEE-899B457A4536}"/>
              </a:ext>
            </a:extLst>
          </p:cNvPr>
          <p:cNvSpPr>
            <a:spLocks noGrp="1"/>
          </p:cNvSpPr>
          <p:nvPr>
            <p:ph type="dt" sz="half" idx="19"/>
          </p:nvPr>
        </p:nvSpPr>
        <p:spPr>
          <a:xfrm>
            <a:off x="8893929" y="6343955"/>
            <a:ext cx="2202644" cy="365125"/>
          </a:xfrm>
        </p:spPr>
        <p:txBody>
          <a:bodyPr>
            <a:noAutofit/>
          </a:bodyPr>
          <a:lstStyle/>
          <a:p>
            <a:fld id="{5888334B-5C34-4E7E-A4B0-3A19575F6DD8}" type="datetime1">
              <a:rPr lang="en-US" smtClean="0"/>
              <a:t>2/12/2026</a:t>
            </a:fld>
            <a:endParaRPr lang="en-US"/>
          </a:p>
        </p:txBody>
      </p:sp>
      <p:sp>
        <p:nvSpPr>
          <p:cNvPr id="6" name="Slide Number Placeholder 8">
            <a:extLst>
              <a:ext uri="{FF2B5EF4-FFF2-40B4-BE49-F238E27FC236}">
                <a16:creationId xmlns:a16="http://schemas.microsoft.com/office/drawing/2014/main" id="{655EC9E8-1A84-6C33-ADB3-D40020F50907}"/>
              </a:ext>
            </a:extLst>
          </p:cNvPr>
          <p:cNvSpPr>
            <a:spLocks noGrp="1"/>
          </p:cNvSpPr>
          <p:nvPr>
            <p:ph type="sldNum" sz="quarter" idx="16"/>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142582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64763" cy="1426798"/>
          </a:xfrm>
        </p:spPr>
        <p:txBody>
          <a:bodyPr anchor="b">
            <a:noAutofit/>
          </a:bodyPr>
          <a:lstStyle>
            <a:lvl1pPr>
              <a:defRPr sz="5400"/>
            </a:lvl1pPr>
          </a:lstStyle>
          <a:p>
            <a:r>
              <a:rPr lang="en-US"/>
              <a:t>Click to edit Master title style</a:t>
            </a:r>
          </a:p>
        </p:txBody>
      </p:sp>
      <p:sp>
        <p:nvSpPr>
          <p:cNvPr id="4" name="Picture Placeholder 3">
            <a:extLst>
              <a:ext uri="{FF2B5EF4-FFF2-40B4-BE49-F238E27FC236}">
                <a16:creationId xmlns:a16="http://schemas.microsoft.com/office/drawing/2014/main" id="{45580E71-5349-7975-EE00-1D48FBB45527}"/>
              </a:ext>
            </a:extLst>
          </p:cNvPr>
          <p:cNvSpPr>
            <a:spLocks noGrp="1"/>
          </p:cNvSpPr>
          <p:nvPr>
            <p:ph type="pic" sz="quarter" idx="15"/>
          </p:nvPr>
        </p:nvSpPr>
        <p:spPr>
          <a:xfrm>
            <a:off x="609599" y="2514600"/>
            <a:ext cx="4564763" cy="3636598"/>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790060" y="685800"/>
            <a:ext cx="5792341" cy="5465398"/>
          </a:xfrm>
        </p:spPr>
        <p:txBody>
          <a:bodyPr anchor="b">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3CC8FB4D-92F2-4C28-8BFC-2AE0229C3E9A}" type="datetime1">
              <a:rPr lang="en-US" smtClean="0"/>
              <a:t>2/12/2026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097962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3655" cy="891102"/>
          </a:xfrm>
        </p:spPr>
        <p:txBody>
          <a:bodyPr anchor="b">
            <a:noAutofit/>
          </a:bodyPr>
          <a:lstStyle>
            <a:lvl1pPr>
              <a:defRPr sz="5400"/>
            </a:lvl1pPr>
          </a:lstStyle>
          <a:p>
            <a:r>
              <a:rPr lang="en-US"/>
              <a:t>Click to edit Master title style</a:t>
            </a:r>
          </a:p>
        </p:txBody>
      </p:sp>
      <p:sp>
        <p:nvSpPr>
          <p:cNvPr id="9" name="Picture Placeholder 8">
            <a:extLst>
              <a:ext uri="{FF2B5EF4-FFF2-40B4-BE49-F238E27FC236}">
                <a16:creationId xmlns:a16="http://schemas.microsoft.com/office/drawing/2014/main" id="{2EC4665C-5805-BDA9-0EA4-387D86C88ABA}"/>
              </a:ext>
            </a:extLst>
          </p:cNvPr>
          <p:cNvSpPr>
            <a:spLocks noGrp="1"/>
          </p:cNvSpPr>
          <p:nvPr>
            <p:ph type="pic" sz="quarter" idx="15"/>
          </p:nvPr>
        </p:nvSpPr>
        <p:spPr>
          <a:xfrm>
            <a:off x="612647" y="2057400"/>
            <a:ext cx="2740153" cy="4091502"/>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3810001" y="2057400"/>
            <a:ext cx="7766302" cy="4091502"/>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7B708C30-1428-4C16-AD49-DE42CFEA37BF}" type="datetime1">
              <a:rPr lang="en-US" smtClean="0"/>
              <a:t>2/12/2026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85019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1DA757D-A9AE-985A-6EEE-C02E46D45DC9}"/>
              </a:ext>
            </a:extLst>
          </p:cNvPr>
          <p:cNvSpPr/>
          <p:nvPr/>
        </p:nvSpPr>
        <p:spPr>
          <a:xfrm>
            <a:off x="11250895" y="43434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50" cap="flat">
            <a:solidFill>
              <a:schemeClr val="accent4"/>
            </a:solidFill>
            <a:prstDash val="solid"/>
            <a:miter/>
          </a:ln>
        </p:spPr>
        <p:txBody>
          <a:bodyPr rtlCol="0" anchor="ctr"/>
          <a:lstStyle/>
          <a:p>
            <a:pPr algn="l" rtl="0"/>
            <a:endParaRPr lang="en-US"/>
          </a:p>
        </p:txBody>
      </p:sp>
      <p:sp>
        <p:nvSpPr>
          <p:cNvPr id="8" name="Freeform: Shape 7">
            <a:extLst>
              <a:ext uri="{FF2B5EF4-FFF2-40B4-BE49-F238E27FC236}">
                <a16:creationId xmlns:a16="http://schemas.microsoft.com/office/drawing/2014/main" id="{271E517F-7D77-FEA1-94A2-D8522A1BF181}"/>
              </a:ext>
            </a:extLst>
          </p:cNvPr>
          <p:cNvSpPr/>
          <p:nvPr/>
        </p:nvSpPr>
        <p:spPr>
          <a:xfrm>
            <a:off x="685800" y="46938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50" cap="flat">
            <a:solidFill>
              <a:schemeClr val="accent4"/>
            </a:solidFill>
            <a:prstDash val="solid"/>
            <a:miter/>
          </a:ln>
        </p:spPr>
        <p:txBody>
          <a:bodyPr rtlCol="0" anchor="ctr"/>
          <a:lstStyle/>
          <a:p>
            <a:pPr algn="l" rtl="0"/>
            <a:endParaRPr lang="en-US"/>
          </a:p>
        </p:txBody>
      </p:sp>
      <p:sp>
        <p:nvSpPr>
          <p:cNvPr id="11" name="Freeform: Shape 10">
            <a:extLst>
              <a:ext uri="{FF2B5EF4-FFF2-40B4-BE49-F238E27FC236}">
                <a16:creationId xmlns:a16="http://schemas.microsoft.com/office/drawing/2014/main" id="{562EAE4C-19D0-A0E4-1FDC-967BD2694E6F}"/>
              </a:ext>
            </a:extLst>
          </p:cNvPr>
          <p:cNvSpPr/>
          <p:nvPr/>
        </p:nvSpPr>
        <p:spPr>
          <a:xfrm>
            <a:off x="10998565" y="44258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50" cap="flat">
            <a:solidFill>
              <a:schemeClr val="accent4"/>
            </a:solidFill>
            <a:prstDash val="solid"/>
            <a:miter/>
          </a:ln>
        </p:spPr>
        <p:txBody>
          <a:bodyPr rtlCol="0" anchor="ctr"/>
          <a:lstStyle/>
          <a:p>
            <a:pPr algn="l" rtl="0"/>
            <a:endParaRPr lang="en-US"/>
          </a:p>
        </p:txBody>
      </p:sp>
      <p:sp>
        <p:nvSpPr>
          <p:cNvPr id="12" name="Freeform: Shape 11">
            <a:extLst>
              <a:ext uri="{FF2B5EF4-FFF2-40B4-BE49-F238E27FC236}">
                <a16:creationId xmlns:a16="http://schemas.microsoft.com/office/drawing/2014/main" id="{77E35C93-E0FF-6186-7502-985D78DA9B28}"/>
              </a:ext>
            </a:extLst>
          </p:cNvPr>
          <p:cNvSpPr/>
          <p:nvPr/>
        </p:nvSpPr>
        <p:spPr>
          <a:xfrm>
            <a:off x="10976145" y="44258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50" cap="flat">
            <a:solidFill>
              <a:schemeClr val="accent4"/>
            </a:solidFill>
            <a:prstDash val="solid"/>
            <a:miter/>
          </a:ln>
        </p:spPr>
        <p:txBody>
          <a:bodyPr rtlCol="0" anchor="ctr"/>
          <a:lstStyle/>
          <a:p>
            <a:pPr algn="l" rtl="0"/>
            <a:endParaRPr lang="en-US"/>
          </a:p>
        </p:txBody>
      </p:sp>
      <p:sp>
        <p:nvSpPr>
          <p:cNvPr id="15" name="Title 14">
            <a:extLst>
              <a:ext uri="{FF2B5EF4-FFF2-40B4-BE49-F238E27FC236}">
                <a16:creationId xmlns:a16="http://schemas.microsoft.com/office/drawing/2014/main" id="{D4E889F8-D8CB-1564-17A8-26A2F4258445}"/>
              </a:ext>
            </a:extLst>
          </p:cNvPr>
          <p:cNvSpPr>
            <a:spLocks noGrp="1"/>
          </p:cNvSpPr>
          <p:nvPr>
            <p:ph type="title"/>
          </p:nvPr>
        </p:nvSpPr>
        <p:spPr>
          <a:xfrm>
            <a:off x="612649" y="5025460"/>
            <a:ext cx="9144000" cy="868680"/>
          </a:xfrm>
        </p:spPr>
        <p:txBody>
          <a:bodyPr anchor="t">
            <a:normAutofit/>
          </a:bodyPr>
          <a:lstStyle>
            <a:lvl1pPr>
              <a:lnSpc>
                <a:spcPct val="110000"/>
              </a:lnSpc>
              <a:defRPr sz="1800" cap="none" baseline="0">
                <a:solidFill>
                  <a:schemeClr val="tx2"/>
                </a:solidFill>
              </a:defRPr>
            </a:lvl1pPr>
          </a:lstStyle>
          <a:p>
            <a:r>
              <a:rPr lang="en-US"/>
              <a:t>Click to edit Master title style</a:t>
            </a:r>
          </a:p>
        </p:txBody>
      </p:sp>
      <p:sp>
        <p:nvSpPr>
          <p:cNvPr id="13" name="Content Placeholder 12">
            <a:extLst>
              <a:ext uri="{FF2B5EF4-FFF2-40B4-BE49-F238E27FC236}">
                <a16:creationId xmlns:a16="http://schemas.microsoft.com/office/drawing/2014/main" id="{13B51AE5-91E2-069A-7DF2-EB394DA25E2D}"/>
              </a:ext>
            </a:extLst>
          </p:cNvPr>
          <p:cNvSpPr>
            <a:spLocks noGrp="1"/>
          </p:cNvSpPr>
          <p:nvPr>
            <p:ph sz="quarter" idx="15" hasCustomPrompt="1"/>
          </p:nvPr>
        </p:nvSpPr>
        <p:spPr>
          <a:xfrm>
            <a:off x="582484" y="1143000"/>
            <a:ext cx="10115679" cy="3474720"/>
          </a:xfrm>
        </p:spPr>
        <p:txBody>
          <a:bodyPr anchor="ctr">
            <a:noAutofit/>
          </a:bodyPr>
          <a:lstStyle>
            <a:lvl1pPr>
              <a:lnSpc>
                <a:spcPct val="90000"/>
              </a:lnSpc>
              <a:defRPr sz="28000"/>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lvl1pPr algn="l" rtl="0">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lvl1pPr algn="r" rtl="0">
              <a:defRPr>
                <a:solidFill>
                  <a:schemeClr val="tx1"/>
                </a:solidFill>
              </a:defRPr>
            </a:lvl1pPr>
          </a:lstStyle>
          <a:p>
            <a:fld id="{DCE8854E-90F8-4761-A9B8-18B1C5A3D25C}" type="datetime1">
              <a:rPr lang="en-US" smtClean="0"/>
              <a:pPr/>
              <a:t>2/12/2026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lvl1pPr algn="r" rtl="0">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65112038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FE73F6F-B481-328B-CE64-8485DC66B8EA}"/>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57D968F-BFC6-694E-9A7C-A113E7DEBF65}"/>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77A14AD-A403-0816-9FED-F4E7BB405B17}"/>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C5DE6E3-5C5B-04A2-6D84-63D852F6062A}"/>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13" name="Title 12">
            <a:extLst>
              <a:ext uri="{FF2B5EF4-FFF2-40B4-BE49-F238E27FC236}">
                <a16:creationId xmlns:a16="http://schemas.microsoft.com/office/drawing/2014/main" id="{6D258FD5-5B6B-DBB1-0F00-D02C71197F95}"/>
              </a:ext>
            </a:extLst>
          </p:cNvPr>
          <p:cNvSpPr>
            <a:spLocks noGrp="1"/>
          </p:cNvSpPr>
          <p:nvPr>
            <p:ph type="title"/>
          </p:nvPr>
        </p:nvSpPr>
        <p:spPr>
          <a:xfrm>
            <a:off x="612648" y="4859867"/>
            <a:ext cx="9144000" cy="1097280"/>
          </a:xfrm>
        </p:spPr>
        <p:txBody>
          <a:bodyPr anchor="t">
            <a:normAutofit/>
          </a:bodyPr>
          <a:lstStyle>
            <a:lvl1pPr>
              <a:lnSpc>
                <a:spcPct val="110000"/>
              </a:lnSpc>
              <a:defRPr sz="1800" cap="none" baseline="0"/>
            </a:lvl1pPr>
          </a:lstStyle>
          <a:p>
            <a:r>
              <a:rPr lang="en-US"/>
              <a:t>Click to edit Master title style</a:t>
            </a:r>
          </a:p>
        </p:txBody>
      </p:sp>
      <p:sp>
        <p:nvSpPr>
          <p:cNvPr id="8" name="Content Placeholder 12">
            <a:extLst>
              <a:ext uri="{FF2B5EF4-FFF2-40B4-BE49-F238E27FC236}">
                <a16:creationId xmlns:a16="http://schemas.microsoft.com/office/drawing/2014/main" id="{196BB08E-5668-89FF-C0AE-D8A83C783F77}"/>
              </a:ext>
            </a:extLst>
          </p:cNvPr>
          <p:cNvSpPr>
            <a:spLocks noGrp="1"/>
          </p:cNvSpPr>
          <p:nvPr>
            <p:ph sz="quarter" idx="15" hasCustomPrompt="1"/>
          </p:nvPr>
        </p:nvSpPr>
        <p:spPr>
          <a:xfrm>
            <a:off x="582484" y="1600199"/>
            <a:ext cx="9171115" cy="3259668"/>
          </a:xfrm>
        </p:spPr>
        <p:txBody>
          <a:bodyPr anchor="ctr">
            <a:noAutofit/>
          </a:bodyPr>
          <a:lstStyle>
            <a:lvl1pPr>
              <a:lnSpc>
                <a:spcPct val="90000"/>
              </a:lnSpc>
              <a:defRPr sz="28000"/>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lvl1pPr>
              <a:defRPr>
                <a:solidFill>
                  <a:schemeClr val="tx1"/>
                </a:solidFill>
              </a:defRPr>
            </a:lvl1pPr>
          </a:lstStyle>
          <a:p>
            <a:fld id="{53DF09C0-6535-4055-81CC-988E059C8EEC}" type="datetime1">
              <a:rPr lang="en-US" smtClean="0"/>
              <a:t>2/12/2026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4727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accent1">
            <a:lumMod val="50000"/>
          </a:schemeClr>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32C402C-8B4C-3690-6875-FE157681B853}"/>
              </a:ext>
            </a:extLst>
          </p:cNvPr>
          <p:cNvSpPr>
            <a:spLocks noGrp="1"/>
          </p:cNvSpPr>
          <p:nvPr>
            <p:ph type="title"/>
          </p:nvPr>
        </p:nvSpPr>
        <p:spPr>
          <a:xfrm>
            <a:off x="612648" y="5257800"/>
            <a:ext cx="9144000" cy="868680"/>
          </a:xfrm>
        </p:spPr>
        <p:txBody>
          <a:bodyPr anchor="t">
            <a:normAutofit/>
          </a:bodyPr>
          <a:lstStyle>
            <a:lvl1pPr>
              <a:lnSpc>
                <a:spcPct val="110000"/>
              </a:lnSpc>
              <a:defRPr sz="1800" cap="none" baseline="0">
                <a:solidFill>
                  <a:schemeClr val="tx2"/>
                </a:solidFill>
              </a:defRPr>
            </a:lvl1pPr>
          </a:lstStyle>
          <a:p>
            <a:r>
              <a:rPr lang="en-US"/>
              <a:t>Click to edit Master title style</a:t>
            </a:r>
          </a:p>
        </p:txBody>
      </p:sp>
      <p:sp>
        <p:nvSpPr>
          <p:cNvPr id="14" name="Content Placeholder 12">
            <a:extLst>
              <a:ext uri="{FF2B5EF4-FFF2-40B4-BE49-F238E27FC236}">
                <a16:creationId xmlns:a16="http://schemas.microsoft.com/office/drawing/2014/main" id="{C80DC0CF-9044-3D55-7D8F-4CD97232E3E8}"/>
              </a:ext>
            </a:extLst>
          </p:cNvPr>
          <p:cNvSpPr>
            <a:spLocks noGrp="1"/>
          </p:cNvSpPr>
          <p:nvPr>
            <p:ph sz="quarter" idx="15" hasCustomPrompt="1"/>
          </p:nvPr>
        </p:nvSpPr>
        <p:spPr>
          <a:xfrm>
            <a:off x="582484" y="1143000"/>
            <a:ext cx="10115679" cy="3474720"/>
          </a:xfrm>
        </p:spPr>
        <p:txBody>
          <a:bodyPr anchor="ctr">
            <a:noAutofit/>
          </a:bodyPr>
          <a:lstStyle>
            <a:lvl1pPr>
              <a:lnSpc>
                <a:spcPct val="90000"/>
              </a:lnSpc>
              <a:defRPr sz="28000"/>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p>
            <a:fld id="{B85187EE-7BBC-405E-B3F5-9C3E88970356}" type="datetime1">
              <a:rPr lang="en-US" smtClean="0"/>
              <a:t>2/12/2026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
        <p:nvSpPr>
          <p:cNvPr id="6" name="Freeform: Shape 5">
            <a:extLst>
              <a:ext uri="{FF2B5EF4-FFF2-40B4-BE49-F238E27FC236}">
                <a16:creationId xmlns:a16="http://schemas.microsoft.com/office/drawing/2014/main" id="{1B480B90-B64C-0559-ACB2-7DBB57135C77}"/>
              </a:ext>
            </a:extLst>
          </p:cNvPr>
          <p:cNvSpPr/>
          <p:nvPr/>
        </p:nvSpPr>
        <p:spPr>
          <a:xfrm>
            <a:off x="11250895" y="4562062"/>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50" cap="flat">
            <a:solidFill>
              <a:schemeClr val="accent2"/>
            </a:solid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D2E866D-D29F-1CC5-14B2-BB24F10745FE}"/>
              </a:ext>
            </a:extLst>
          </p:cNvPr>
          <p:cNvSpPr/>
          <p:nvPr/>
        </p:nvSpPr>
        <p:spPr>
          <a:xfrm>
            <a:off x="685800" y="4912557"/>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50" cap="flat">
            <a:solidFill>
              <a:schemeClr val="accent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FA0DC7F-E416-CA3E-E389-945D5FA32CC9}"/>
              </a:ext>
            </a:extLst>
          </p:cNvPr>
          <p:cNvSpPr/>
          <p:nvPr/>
        </p:nvSpPr>
        <p:spPr>
          <a:xfrm>
            <a:off x="10998565" y="4644494"/>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50"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2D9CC5C-2252-AB09-49B5-FD1BE0E74E30}"/>
              </a:ext>
            </a:extLst>
          </p:cNvPr>
          <p:cNvSpPr/>
          <p:nvPr/>
        </p:nvSpPr>
        <p:spPr>
          <a:xfrm>
            <a:off x="10976145" y="4644499"/>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50" cap="flat">
            <a:solidFill>
              <a:schemeClr val="accent2"/>
            </a:solidFill>
            <a:prstDash val="solid"/>
            <a:miter/>
          </a:ln>
        </p:spPr>
        <p:txBody>
          <a:bodyPr rtlCol="0" anchor="ctr"/>
          <a:lstStyle/>
          <a:p>
            <a:endParaRPr lang="en-US"/>
          </a:p>
        </p:txBody>
      </p:sp>
    </p:spTree>
    <p:extLst>
      <p:ext uri="{BB962C8B-B14F-4D97-AF65-F5344CB8AC3E}">
        <p14:creationId xmlns:p14="http://schemas.microsoft.com/office/powerpoint/2010/main" val="2108005121"/>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979D7E7-81D7-BD45-ADEC-E83F7EF73EC8}"/>
              </a:ext>
            </a:extLst>
          </p:cNvPr>
          <p:cNvSpPr/>
          <p:nvPr/>
        </p:nvSpPr>
        <p:spPr>
          <a:xfrm>
            <a:off x="11254003"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6D6EAAA-843B-4F5B-47BF-3A0B75B59A45}"/>
              </a:ext>
            </a:extLst>
          </p:cNvPr>
          <p:cNvSpPr/>
          <p:nvPr/>
        </p:nvSpPr>
        <p:spPr>
          <a:xfrm>
            <a:off x="10866791"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5A4CCB8-341A-D7B3-2B2F-C6943129C281}"/>
              </a:ext>
            </a:extLst>
          </p:cNvPr>
          <p:cNvSpPr/>
          <p:nvPr/>
        </p:nvSpPr>
        <p:spPr>
          <a:xfrm>
            <a:off x="11003886"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A1B2662-9528-65C6-986B-EA4135BF4CA6}"/>
              </a:ext>
            </a:extLst>
          </p:cNvPr>
          <p:cNvSpPr/>
          <p:nvPr/>
        </p:nvSpPr>
        <p:spPr>
          <a:xfrm>
            <a:off x="10981626"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noAutofit/>
          </a:bodyPr>
          <a:lstStyle>
            <a:lvl1pPr>
              <a:defRPr sz="5400" b="0" i="0" cap="all" baseline="0">
                <a:solidFill>
                  <a:schemeClr val="accent1">
                    <a:lumMod val="50000"/>
                  </a:schemeClr>
                </a:solidFill>
                <a:latin typeface="+mj-lt"/>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09600" y="685800"/>
            <a:ext cx="10972800" cy="4514529"/>
          </a:xfrm>
        </p:spPr>
        <p:txBody>
          <a:bodyPr anchor="t">
            <a:noAutofit/>
          </a:bodyPr>
          <a:lstStyle>
            <a:lvl1pPr marL="0" indent="0">
              <a:lnSpc>
                <a:spcPct val="90000"/>
              </a:lnSpc>
              <a:buNone/>
              <a:defRPr sz="7000" b="0" i="0" cap="all" baseline="0">
                <a:latin typeface="+mn-lt"/>
              </a:defRPr>
            </a:lvl1pPr>
            <a:lvl2pPr marL="228600" indent="0">
              <a:lnSpc>
                <a:spcPct val="90000"/>
              </a:lnSpc>
              <a:buNone/>
              <a:defRPr sz="7000" b="0" i="0" cap="all" baseline="0">
                <a:latin typeface="+mn-lt"/>
              </a:defRPr>
            </a:lvl2pPr>
            <a:lvl3pPr marL="457200" indent="0">
              <a:lnSpc>
                <a:spcPct val="90000"/>
              </a:lnSpc>
              <a:buNone/>
              <a:defRPr sz="7000" b="0" i="0" cap="all" baseline="0">
                <a:latin typeface="+mn-lt"/>
              </a:defRPr>
            </a:lvl3pPr>
            <a:lvl4pPr marL="685800" indent="0">
              <a:lnSpc>
                <a:spcPct val="90000"/>
              </a:lnSpc>
              <a:buNone/>
              <a:defRPr sz="7000" b="0" i="0" cap="all" baseline="0">
                <a:latin typeface="+mn-lt"/>
              </a:defRPr>
            </a:lvl4pPr>
            <a:lvl5pPr marL="914400" indent="0">
              <a:lnSpc>
                <a:spcPct val="90000"/>
              </a:lnSpc>
              <a:buNone/>
              <a:defRPr sz="7000" b="0" i="0" cap="all" baseline="0">
                <a:latin typeface="+mn-lt"/>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noAutofit/>
          </a:bodyPr>
          <a:lstStyle/>
          <a:p>
            <a:fld id="{967A35BA-41D5-4E87-94C2-E365E2A3656B}" type="datetime1">
              <a:rPr lang="en-US" smtClean="0"/>
              <a:t>2/12/2026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511127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tx2"/>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813B312-A2CE-16E4-D28B-8DDFF5527304}"/>
              </a:ext>
            </a:extLst>
          </p:cNvPr>
          <p:cNvSpPr>
            <a:spLocks noGrp="1"/>
          </p:cNvSpPr>
          <p:nvPr>
            <p:ph type="ctrTitle"/>
          </p:nvPr>
        </p:nvSpPr>
        <p:spPr>
          <a:xfrm>
            <a:off x="4476746" y="685799"/>
            <a:ext cx="7080507" cy="3200400"/>
          </a:xfrm>
        </p:spPr>
        <p:txBody>
          <a:bodyPr vert="horz" lIns="91440" tIns="45720" rIns="91440" bIns="45720" rtlCol="0" anchor="t">
            <a:noAutofit/>
          </a:bodyPr>
          <a:lstStyle>
            <a:lvl1pPr>
              <a:defRPr lang="en-US" sz="7000" dirty="0">
                <a:solidFill>
                  <a:schemeClr val="bg2"/>
                </a:solidFill>
              </a:defRPr>
            </a:lvl1pPr>
          </a:lstStyle>
          <a:p>
            <a:pPr lvl="0"/>
            <a:r>
              <a:rPr lang="en-US"/>
              <a:t>Click to edit Master title style</a:t>
            </a:r>
          </a:p>
        </p:txBody>
      </p:sp>
      <p:sp>
        <p:nvSpPr>
          <p:cNvPr id="16" name="Subtitle 2">
            <a:extLst>
              <a:ext uri="{FF2B5EF4-FFF2-40B4-BE49-F238E27FC236}">
                <a16:creationId xmlns:a16="http://schemas.microsoft.com/office/drawing/2014/main" id="{4846D76D-B1D3-9330-420A-6ED740BDB970}"/>
              </a:ext>
            </a:extLst>
          </p:cNvPr>
          <p:cNvSpPr>
            <a:spLocks noGrp="1"/>
          </p:cNvSpPr>
          <p:nvPr>
            <p:ph type="subTitle" idx="1"/>
          </p:nvPr>
        </p:nvSpPr>
        <p:spPr>
          <a:xfrm>
            <a:off x="4476746" y="5277549"/>
            <a:ext cx="7080507" cy="894646"/>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a:t>Click to edit Master subtitle style</a:t>
            </a:r>
          </a:p>
        </p:txBody>
      </p:sp>
      <p:sp>
        <p:nvSpPr>
          <p:cNvPr id="14" name="Picture Placeholder 25">
            <a:extLst>
              <a:ext uri="{FF2B5EF4-FFF2-40B4-BE49-F238E27FC236}">
                <a16:creationId xmlns:a16="http://schemas.microsoft.com/office/drawing/2014/main" id="{982E949F-6B9B-8268-EB83-127C78D43502}"/>
              </a:ext>
            </a:extLst>
          </p:cNvPr>
          <p:cNvSpPr>
            <a:spLocks noGrp="1"/>
          </p:cNvSpPr>
          <p:nvPr>
            <p:ph type="pic" sz="quarter" idx="17"/>
          </p:nvPr>
        </p:nvSpPr>
        <p:spPr>
          <a:xfrm>
            <a:off x="0" y="0"/>
            <a:ext cx="3889251" cy="6858000"/>
          </a:xfrm>
          <a:blipFill>
            <a:blip r:embed="rId2">
              <a:alphaModFix amt="60000"/>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476746" y="6343955"/>
            <a:ext cx="2100482" cy="365125"/>
          </a:xfrm>
        </p:spPr>
        <p:txBody>
          <a:bodyPr>
            <a:noAutofit/>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35138" y="6343955"/>
            <a:ext cx="1458908" cy="365125"/>
          </a:xfrm>
        </p:spPr>
        <p:txBody>
          <a:bodyPr>
            <a:noAutofit/>
          </a:bodyPr>
          <a:lstStyle>
            <a:lvl1pPr>
              <a:defRPr>
                <a:solidFill>
                  <a:schemeClr val="bg1"/>
                </a:solidFill>
                <a:effectLst/>
              </a:defRPr>
            </a:lvl1pPr>
          </a:lstStyle>
          <a:p>
            <a:fld id="{BFE899EF-3666-4EAB-A626-E7AA02E66CC1}" type="datetime1">
              <a:rPr lang="en-US" smtClean="0"/>
              <a:pPr/>
              <a:t>2/12/2026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cxnSp>
        <p:nvCxnSpPr>
          <p:cNvPr id="18" name="Straight Connector 17">
            <a:extLst>
              <a:ext uri="{FF2B5EF4-FFF2-40B4-BE49-F238E27FC236}">
                <a16:creationId xmlns:a16="http://schemas.microsoft.com/office/drawing/2014/main" id="{DD53745E-5DC2-F332-24A5-4F8F509E820B}"/>
              </a:ext>
            </a:extLst>
          </p:cNvPr>
          <p:cNvCxnSpPr/>
          <p:nvPr userDrawn="1"/>
        </p:nvCxnSpPr>
        <p:spPr>
          <a:xfrm>
            <a:off x="4479797" y="4876800"/>
            <a:ext cx="70774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70207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0572EAA-9C03-6737-7961-89F7D9E127AC}"/>
              </a:ext>
            </a:extLst>
          </p:cNvPr>
          <p:cNvSpPr/>
          <p:nvPr/>
        </p:nvSpPr>
        <p:spPr>
          <a:xfrm>
            <a:off x="11250895" y="5430148"/>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D2A1F66-1FB1-8357-178D-CB1C0F8B7E56}"/>
              </a:ext>
            </a:extLst>
          </p:cNvPr>
          <p:cNvSpPr/>
          <p:nvPr/>
        </p:nvSpPr>
        <p:spPr>
          <a:xfrm>
            <a:off x="685800" y="5780643"/>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AD8E75-63C0-8CE8-7E5A-37E4E429140F}"/>
              </a:ext>
            </a:extLst>
          </p:cNvPr>
          <p:cNvSpPr/>
          <p:nvPr/>
        </p:nvSpPr>
        <p:spPr>
          <a:xfrm>
            <a:off x="10998565" y="5512580"/>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DF1B2A2-FEB2-CC42-0F0F-71CD13535424}"/>
              </a:ext>
            </a:extLst>
          </p:cNvPr>
          <p:cNvSpPr/>
          <p:nvPr/>
        </p:nvSpPr>
        <p:spPr>
          <a:xfrm>
            <a:off x="10976145" y="5512585"/>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noAutofit/>
          </a:bodyPr>
          <a:lstStyle>
            <a:lvl1pPr>
              <a:defRPr sz="5400" b="0" i="0" cap="all" baseline="0">
                <a:solidFill>
                  <a:schemeClr val="accent1">
                    <a:lumMod val="50000"/>
                  </a:schemeClr>
                </a:solidFill>
                <a:latin typeface="+mj-lt"/>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85800"/>
            <a:ext cx="10972800" cy="4572000"/>
          </a:xfrm>
        </p:spPr>
        <p:txBody>
          <a:bodyPr vert="horz" lIns="91440" tIns="45720" rIns="91440" bIns="45720" rtlCol="0" anchor="t">
            <a:noAutofit/>
          </a:bodyPr>
          <a:lstStyle>
            <a:lvl1pPr marL="0" indent="0">
              <a:lnSpc>
                <a:spcPct val="90000"/>
              </a:lnSpc>
              <a:buNone/>
              <a:defRPr lang="en-US" sz="7000" b="0" i="0" cap="all" baseline="0" dirty="0">
                <a:latin typeface="+mn-lt"/>
              </a:defRPr>
            </a:lvl1pPr>
            <a:lvl2pPr marL="228600" indent="0">
              <a:lnSpc>
                <a:spcPct val="90000"/>
              </a:lnSpc>
              <a:buNone/>
              <a:defRPr lang="en-US" sz="7000" b="0" i="0" cap="all" baseline="0" dirty="0">
                <a:latin typeface="+mn-lt"/>
              </a:defRPr>
            </a:lvl2pPr>
            <a:lvl3pPr marL="457200" indent="0">
              <a:lnSpc>
                <a:spcPct val="90000"/>
              </a:lnSpc>
              <a:buNone/>
              <a:defRPr lang="en-US" sz="7000" b="0" i="0" cap="all" baseline="0" dirty="0">
                <a:latin typeface="+mn-lt"/>
              </a:defRPr>
            </a:lvl3pPr>
            <a:lvl4pPr marL="685800" indent="0">
              <a:lnSpc>
                <a:spcPct val="90000"/>
              </a:lnSpc>
              <a:buNone/>
              <a:defRPr lang="en-US" sz="7000" b="0" i="0" cap="all" baseline="0" dirty="0">
                <a:latin typeface="+mn-lt"/>
              </a:defRPr>
            </a:lvl4pPr>
            <a:lvl5pPr marL="914400" indent="0">
              <a:lnSpc>
                <a:spcPct val="90000"/>
              </a:lnSpc>
              <a:buNone/>
              <a:defRPr lang="en-US" sz="7000" b="0" i="0" cap="all" baseline="0" dirty="0">
                <a:latin typeface="+mn-lt"/>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noAutofit/>
          </a:bodyPr>
          <a:lstStyle/>
          <a:p>
            <a:fld id="{DA4345C7-9F39-4767-92C9-EBF29396D0A9}" type="datetime1">
              <a:rPr lang="en-US" smtClean="0"/>
              <a:t>2/12/2026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594551634"/>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22479" y="685800"/>
            <a:ext cx="9140953" cy="2699775"/>
          </a:xfrm>
        </p:spPr>
        <p:txBody>
          <a:bodyPr anchor="t">
            <a:noAutofit/>
          </a:bodyPr>
          <a:lstStyle>
            <a:lvl1pPr marL="164592" indent="-164592">
              <a:lnSpc>
                <a:spcPct val="100000"/>
              </a:lnSpc>
              <a:spcBef>
                <a:spcPts val="0"/>
              </a:spcBef>
              <a:buNone/>
              <a:defRPr sz="5400" b="0" i="0" cap="all" baseline="0">
                <a:solidFill>
                  <a:schemeClr val="bg2"/>
                </a:solidFill>
                <a:latin typeface="+mj-lt"/>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4A6891D2-C712-4357-A4F9-7362E459A272}" type="datetime1">
              <a:rPr lang="en-US" smtClean="0"/>
              <a:pPr/>
              <a:t>2/12/2026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8" name="Freeform: Shape 7">
            <a:extLst>
              <a:ext uri="{FF2B5EF4-FFF2-40B4-BE49-F238E27FC236}">
                <a16:creationId xmlns:a16="http://schemas.microsoft.com/office/drawing/2014/main" id="{FE594965-EF4A-40C0-FED1-CF5564CED970}"/>
              </a:ext>
            </a:extLst>
          </p:cNvPr>
          <p:cNvSpPr/>
          <p:nvPr/>
        </p:nvSpPr>
        <p:spPr>
          <a:xfrm>
            <a:off x="11250895" y="4562061"/>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9DE90F9-432C-AEEC-88D5-177A0E299391}"/>
              </a:ext>
            </a:extLst>
          </p:cNvPr>
          <p:cNvSpPr/>
          <p:nvPr/>
        </p:nvSpPr>
        <p:spPr>
          <a:xfrm>
            <a:off x="685800" y="4912556"/>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8ECD3CD-C697-A46B-71F2-D64BD77C395C}"/>
              </a:ext>
            </a:extLst>
          </p:cNvPr>
          <p:cNvSpPr/>
          <p:nvPr/>
        </p:nvSpPr>
        <p:spPr>
          <a:xfrm>
            <a:off x="10998565" y="4644493"/>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46793A7-6512-567E-DAFF-BB4A63B89DC3}"/>
              </a:ext>
            </a:extLst>
          </p:cNvPr>
          <p:cNvSpPr/>
          <p:nvPr/>
        </p:nvSpPr>
        <p:spPr>
          <a:xfrm>
            <a:off x="10976145" y="4644498"/>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6" name="Title 5">
            <a:extLst>
              <a:ext uri="{FF2B5EF4-FFF2-40B4-BE49-F238E27FC236}">
                <a16:creationId xmlns:a16="http://schemas.microsoft.com/office/drawing/2014/main" id="{A66A0D5A-6B2D-15B8-4FC0-30535DF01217}"/>
              </a:ext>
            </a:extLst>
          </p:cNvPr>
          <p:cNvSpPr>
            <a:spLocks noGrp="1"/>
          </p:cNvSpPr>
          <p:nvPr>
            <p:ph type="title" hasCustomPrompt="1"/>
          </p:nvPr>
        </p:nvSpPr>
        <p:spPr>
          <a:xfrm>
            <a:off x="612648" y="5486398"/>
            <a:ext cx="10058400" cy="669473"/>
          </a:xfrm>
        </p:spPr>
        <p:txBody>
          <a:bodyPr anchor="ctr">
            <a:normAutofit/>
          </a:bodyPr>
          <a:lstStyle>
            <a:lvl1pPr>
              <a:lnSpc>
                <a:spcPct val="120000"/>
              </a:lnSpc>
              <a:defRPr sz="1800" cap="none" baseline="0">
                <a:solidFill>
                  <a:schemeClr val="bg2"/>
                </a:solidFill>
              </a:defRPr>
            </a:lvl1pPr>
          </a:lstStyle>
          <a:p>
            <a:r>
              <a:rPr lang="en-US"/>
              <a:t>Quote Author</a:t>
            </a:r>
          </a:p>
        </p:txBody>
      </p:sp>
    </p:spTree>
    <p:extLst>
      <p:ext uri="{BB962C8B-B14F-4D97-AF65-F5344CB8AC3E}">
        <p14:creationId xmlns:p14="http://schemas.microsoft.com/office/powerpoint/2010/main" val="1799182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4"/>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D86F34B-87C2-AC58-5483-78C0E5DB477C}"/>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bg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B6B59A7-7C3C-7431-CC9A-51EFBA257959}"/>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bg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2D0661-BB9A-E751-A4EB-2C95BF96A560}"/>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bg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09A5AB9-86E5-2BD1-8EFC-49C204619282}"/>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bg2"/>
            </a:solidFill>
            <a:prstDash val="solid"/>
            <a:miter/>
          </a:ln>
        </p:spPr>
        <p:txBody>
          <a:bodyPr rtlCol="0" anchor="ctr"/>
          <a:lstStyle/>
          <a:p>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7" y="1600200"/>
            <a:ext cx="10055353" cy="3657601"/>
          </a:xfrm>
        </p:spPr>
        <p:txBody>
          <a:bodyPr anchor="b">
            <a:noAutofit/>
          </a:bodyPr>
          <a:lstStyle>
            <a:lvl1pPr marL="164592" indent="-164592">
              <a:lnSpc>
                <a:spcPct val="100000"/>
              </a:lnSpc>
              <a:spcBef>
                <a:spcPts val="0"/>
              </a:spcBef>
              <a:buNone/>
              <a:defRPr sz="5400" b="0" i="0" cap="all" baseline="0">
                <a:solidFill>
                  <a:schemeClr val="bg2"/>
                </a:solidFill>
                <a:latin typeface="+mj-lt"/>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234566FD-24FB-4338-A35C-D9AE347B4F66}" type="datetime1">
              <a:rPr lang="en-US" smtClean="0"/>
              <a:pPr/>
              <a:t>2/12/2026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13" name="Title 5">
            <a:extLst>
              <a:ext uri="{FF2B5EF4-FFF2-40B4-BE49-F238E27FC236}">
                <a16:creationId xmlns:a16="http://schemas.microsoft.com/office/drawing/2014/main" id="{A4A8879E-F637-BA38-C325-517B59E125EE}"/>
              </a:ext>
            </a:extLst>
          </p:cNvPr>
          <p:cNvSpPr>
            <a:spLocks noGrp="1"/>
          </p:cNvSpPr>
          <p:nvPr>
            <p:ph type="title" hasCustomPrompt="1"/>
          </p:nvPr>
        </p:nvSpPr>
        <p:spPr>
          <a:xfrm>
            <a:off x="612648" y="5486398"/>
            <a:ext cx="10058400" cy="669473"/>
          </a:xfrm>
        </p:spPr>
        <p:txBody>
          <a:bodyPr anchor="ctr">
            <a:normAutofit/>
          </a:bodyPr>
          <a:lstStyle>
            <a:lvl1pPr>
              <a:lnSpc>
                <a:spcPct val="120000"/>
              </a:lnSpc>
              <a:defRPr sz="1800" cap="none" baseline="0">
                <a:solidFill>
                  <a:schemeClr val="bg2"/>
                </a:solidFill>
              </a:defRPr>
            </a:lvl1pPr>
          </a:lstStyle>
          <a:p>
            <a:r>
              <a:rPr lang="en-US"/>
              <a:t>Quote Author</a:t>
            </a:r>
          </a:p>
        </p:txBody>
      </p:sp>
    </p:spTree>
    <p:extLst>
      <p:ext uri="{BB962C8B-B14F-4D97-AF65-F5344CB8AC3E}">
        <p14:creationId xmlns:p14="http://schemas.microsoft.com/office/powerpoint/2010/main" val="2160219630"/>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0ED10B2-4172-93C9-B408-242DDBA504A8}"/>
              </a:ext>
            </a:extLst>
          </p:cNvPr>
          <p:cNvSpPr/>
          <p:nvPr/>
        </p:nvSpPr>
        <p:spPr>
          <a:xfrm>
            <a:off x="11250895" y="5430148"/>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CF4AA95-C597-81F0-35EA-96B5BA7A12BB}"/>
              </a:ext>
            </a:extLst>
          </p:cNvPr>
          <p:cNvSpPr/>
          <p:nvPr/>
        </p:nvSpPr>
        <p:spPr>
          <a:xfrm>
            <a:off x="685800" y="5780643"/>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A37871-D86F-9BA6-1D96-9B3392C2F247}"/>
              </a:ext>
            </a:extLst>
          </p:cNvPr>
          <p:cNvSpPr/>
          <p:nvPr/>
        </p:nvSpPr>
        <p:spPr>
          <a:xfrm>
            <a:off x="10998565" y="5512580"/>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B203EFA-FE43-9B63-5768-4A3FD1509639}"/>
              </a:ext>
            </a:extLst>
          </p:cNvPr>
          <p:cNvSpPr/>
          <p:nvPr/>
        </p:nvSpPr>
        <p:spPr>
          <a:xfrm>
            <a:off x="10976145" y="5512585"/>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868680"/>
            <a:ext cx="9140952" cy="3660746"/>
          </a:xfrm>
        </p:spPr>
        <p:txBody>
          <a:bodyPr anchor="ctr">
            <a:noAutofit/>
          </a:bodyPr>
          <a:lstStyle>
            <a:lvl1pPr marL="164592" indent="-164592">
              <a:lnSpc>
                <a:spcPct val="110000"/>
              </a:lnSpc>
              <a:spcBef>
                <a:spcPts val="0"/>
              </a:spcBef>
              <a:buNone/>
              <a:defRPr sz="5400" b="0" i="0" cap="all" baseline="0">
                <a:solidFill>
                  <a:schemeClr val="bg2"/>
                </a:solidFill>
                <a:latin typeface="+mj-lt"/>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D02BF1DD-1BF4-406D-9906-B4846BCC8D55}" type="datetime1">
              <a:rPr lang="en-US" smtClean="0"/>
              <a:pPr/>
              <a:t>2/12/2026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13" name="Title 12">
            <a:extLst>
              <a:ext uri="{FF2B5EF4-FFF2-40B4-BE49-F238E27FC236}">
                <a16:creationId xmlns:a16="http://schemas.microsoft.com/office/drawing/2014/main" id="{F259B8E5-883A-B6CE-4C6C-F6F48B038CDE}"/>
              </a:ext>
            </a:extLst>
          </p:cNvPr>
          <p:cNvSpPr>
            <a:spLocks noGrp="1"/>
          </p:cNvSpPr>
          <p:nvPr>
            <p:ph type="title" hasCustomPrompt="1"/>
          </p:nvPr>
        </p:nvSpPr>
        <p:spPr>
          <a:xfrm>
            <a:off x="612648" y="4617720"/>
            <a:ext cx="9140951" cy="788609"/>
          </a:xfrm>
        </p:spPr>
        <p:txBody>
          <a:bodyPr anchor="t">
            <a:normAutofit/>
          </a:bodyPr>
          <a:lstStyle>
            <a:lvl1pPr>
              <a:lnSpc>
                <a:spcPct val="120000"/>
              </a:lnSpc>
              <a:defRPr sz="1800" cap="none" baseline="0">
                <a:solidFill>
                  <a:schemeClr val="bg2"/>
                </a:solidFill>
              </a:defRPr>
            </a:lvl1pPr>
          </a:lstStyle>
          <a:p>
            <a:r>
              <a:rPr lang="en-US"/>
              <a:t>Quote Author</a:t>
            </a:r>
          </a:p>
        </p:txBody>
      </p:sp>
    </p:spTree>
    <p:extLst>
      <p:ext uri="{BB962C8B-B14F-4D97-AF65-F5344CB8AC3E}">
        <p14:creationId xmlns:p14="http://schemas.microsoft.com/office/powerpoint/2010/main" val="22918804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3655" cy="1133170"/>
          </a:xfrm>
        </p:spPr>
        <p:txBody>
          <a:bodyPr anchor="b">
            <a:noAutofit/>
          </a:bodyPr>
          <a:lstStyle/>
          <a:p>
            <a:r>
              <a:rPr lang="en-US"/>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12775" y="1965960"/>
            <a:ext cx="5074920" cy="419576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470969" y="1965960"/>
            <a:ext cx="5075237" cy="419576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CD0A52C9-A7D6-4EB8-8F3D-1519181DDC1D}" type="datetime1">
              <a:rPr lang="en-US" smtClean="0"/>
              <a:t>2/12/2026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7902439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A77448-F1DA-CAC1-9B05-8F5CE65586ED}"/>
              </a:ext>
            </a:extLst>
          </p:cNvPr>
          <p:cNvSpPr>
            <a:spLocks noGrp="1"/>
          </p:cNvSpPr>
          <p:nvPr>
            <p:ph type="title"/>
          </p:nvPr>
        </p:nvSpPr>
        <p:spPr>
          <a:xfrm>
            <a:off x="612647" y="685800"/>
            <a:ext cx="10963655" cy="1133170"/>
          </a:xfrm>
        </p:spPr>
        <p:txBody>
          <a:bodyPr anchor="b">
            <a:noAutofit/>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40080" y="1878566"/>
            <a:ext cx="5074920" cy="559834"/>
          </a:xfrm>
        </p:spPr>
        <p:txBody>
          <a:bodyPr anchor="b">
            <a:no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497572" y="1878566"/>
            <a:ext cx="5075556" cy="559834"/>
          </a:xfrm>
        </p:spPr>
        <p:txBody>
          <a:bodyPr anchor="b">
            <a:no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609600" y="2514600"/>
            <a:ext cx="5075238" cy="365918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497572" y="2514600"/>
            <a:ext cx="5075556" cy="365918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noAutofit/>
          </a:bodyPr>
          <a:lstStyle/>
          <a:p>
            <a:r>
              <a:rPr lang="en-US"/>
              <a:t>Sample Footer Text</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noAutofit/>
          </a:bodyPr>
          <a:lstStyle/>
          <a:p>
            <a:fld id="{2E9CE581-A048-42A8-B14C-488A3338D2F0}" type="datetime1">
              <a:rPr lang="en-US" smtClean="0"/>
              <a:t>2/12/2026</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853536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5184-1DAA-DFF4-A408-3D5DD1517148}"/>
              </a:ext>
            </a:extLst>
          </p:cNvPr>
          <p:cNvSpPr>
            <a:spLocks noGrp="1"/>
          </p:cNvSpPr>
          <p:nvPr>
            <p:ph type="title"/>
          </p:nvPr>
        </p:nvSpPr>
        <p:spPr>
          <a:xfrm>
            <a:off x="612647" y="685800"/>
            <a:ext cx="10963655" cy="1133170"/>
          </a:xfrm>
        </p:spPr>
        <p:txBody>
          <a:bodyPr anchor="b">
            <a:noAutofit/>
          </a:bodyPr>
          <a:lstStyle/>
          <a:p>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noAutofit/>
          </a:bodyPr>
          <a:lstStyle/>
          <a:p>
            <a:fld id="{F37B15FB-E45F-4977-9C40-BB6531CE6EA6}" type="datetime1">
              <a:rPr lang="en-US" smtClean="0"/>
              <a:t>2/12/2026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488152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noAutofit/>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noAutofit/>
          </a:bodyPr>
          <a:lstStyle/>
          <a:p>
            <a:fld id="{18922BC5-E711-4A36-A80E-0A418F83672D}" type="datetime1">
              <a:rPr lang="en-US" smtClean="0"/>
              <a:t>2/12/2026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1259901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A9EA653-B766-E096-036C-1C173E2991BD}"/>
              </a:ext>
            </a:extLst>
          </p:cNvPr>
          <p:cNvSpPr>
            <a:spLocks noGrp="1"/>
          </p:cNvSpPr>
          <p:nvPr>
            <p:ph type="title"/>
          </p:nvPr>
        </p:nvSpPr>
        <p:spPr>
          <a:xfrm>
            <a:off x="612647" y="685800"/>
            <a:ext cx="3654553" cy="3643916"/>
          </a:xfrm>
        </p:spPr>
        <p:txBody>
          <a:bodyPr anchor="t">
            <a:noAutofit/>
          </a:bodyPr>
          <a:lstStyle>
            <a:lvl1pPr>
              <a:defRPr sz="5400"/>
            </a:lvl1pPr>
          </a:lstStyle>
          <a:p>
            <a:r>
              <a:rPr lang="en-US"/>
              <a:t>Click to edit Master title style</a:t>
            </a:r>
          </a:p>
        </p:txBody>
      </p:sp>
      <p:sp>
        <p:nvSpPr>
          <p:cNvPr id="9" name="Text Placeholder 3">
            <a:extLst>
              <a:ext uri="{FF2B5EF4-FFF2-40B4-BE49-F238E27FC236}">
                <a16:creationId xmlns:a16="http://schemas.microsoft.com/office/drawing/2014/main" id="{31845593-CC30-27D6-3F82-E2BA784C49F2}"/>
              </a:ext>
            </a:extLst>
          </p:cNvPr>
          <p:cNvSpPr>
            <a:spLocks noGrp="1"/>
          </p:cNvSpPr>
          <p:nvPr>
            <p:ph type="body" sz="half" idx="2"/>
          </p:nvPr>
        </p:nvSpPr>
        <p:spPr>
          <a:xfrm>
            <a:off x="612647" y="4526280"/>
            <a:ext cx="3654553" cy="1621111"/>
          </a:xfrm>
        </p:spPr>
        <p:txBody>
          <a:bodyPr anchor="b">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76801" y="685800"/>
            <a:ext cx="6699502" cy="5486400"/>
          </a:xfrm>
        </p:spPr>
        <p:txBody>
          <a:bodyPr vert="horz" lIns="9144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noAutofit/>
          </a:bodyPr>
          <a:lstStyle/>
          <a:p>
            <a:fld id="{81D94988-488B-40CC-9623-27A54F95F7B4}" type="datetime1">
              <a:rPr lang="en-US" smtClean="0"/>
              <a:t>2/12/2026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2736543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7" y="685800"/>
            <a:ext cx="3654553" cy="3643916"/>
          </a:xfrm>
        </p:spPr>
        <p:txBody>
          <a:bodyPr anchor="t">
            <a:noAutofit/>
          </a:bodyPr>
          <a:lstStyle>
            <a:lvl1pPr>
              <a:defRPr sz="54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7" y="4526280"/>
            <a:ext cx="3654553" cy="1621111"/>
          </a:xfrm>
        </p:spPr>
        <p:txBody>
          <a:bodyPr anchor="b">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4872039" y="685800"/>
            <a:ext cx="6699502" cy="5442639"/>
          </a:xfrm>
          <a:blipFill>
            <a:blip r:embed="rId2">
              <a:alphaModFix amt="60000"/>
            </a:blip>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noAutofit/>
          </a:bodyPr>
          <a:lstStyle/>
          <a:p>
            <a:fld id="{FA3C7011-18F0-49E4-85C9-3E22BE44E3EB}" type="datetime1">
              <a:rPr lang="en-US" smtClean="0"/>
              <a:t>2/12/2026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53188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704076" y="685801"/>
            <a:ext cx="4872227" cy="2743200"/>
          </a:xfrm>
        </p:spPr>
        <p:txBody>
          <a:bodyPr vert="horz" lIns="91440" tIns="45720" rIns="91440" bIns="45720" rtlCol="0" anchor="t">
            <a:noAutofit/>
          </a:bodyPr>
          <a:lstStyle>
            <a:lvl1pPr>
              <a:defRPr lang="en-US" sz="7000" dirty="0">
                <a:solidFill>
                  <a:schemeClr val="bg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702552" y="5277548"/>
            <a:ext cx="4873752" cy="894639"/>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a:t>Click to edit Master subtitle style</a:t>
            </a:r>
          </a:p>
        </p:txBody>
      </p:sp>
      <p:sp>
        <p:nvSpPr>
          <p:cNvPr id="18" name="Picture Placeholder 17">
            <a:extLst>
              <a:ext uri="{FF2B5EF4-FFF2-40B4-BE49-F238E27FC236}">
                <a16:creationId xmlns:a16="http://schemas.microsoft.com/office/drawing/2014/main" id="{74A0A082-71CB-3C57-3B74-102869C0CAC7}"/>
              </a:ext>
            </a:extLst>
          </p:cNvPr>
          <p:cNvSpPr>
            <a:spLocks noGrp="1"/>
          </p:cNvSpPr>
          <p:nvPr>
            <p:ph type="pic" sz="quarter" idx="13"/>
          </p:nvPr>
        </p:nvSpPr>
        <p:spPr>
          <a:xfrm>
            <a:off x="0" y="0"/>
            <a:ext cx="6096000" cy="6858000"/>
          </a:xfrm>
          <a:blipFill>
            <a:blip r:embed="rId2">
              <a:alphaModFix amt="60000"/>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702552" y="6343955"/>
            <a:ext cx="2100482" cy="365125"/>
          </a:xfrm>
        </p:spPr>
        <p:txBody>
          <a:bodyPr>
            <a:noAutofit/>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18883" y="6343955"/>
            <a:ext cx="1475163" cy="365125"/>
          </a:xfrm>
        </p:spPr>
        <p:txBody>
          <a:bodyPr>
            <a:noAutofit/>
          </a:bodyPr>
          <a:lstStyle>
            <a:lvl1pPr>
              <a:defRPr>
                <a:solidFill>
                  <a:schemeClr val="bg1"/>
                </a:solidFill>
                <a:effectLst/>
              </a:defRPr>
            </a:lvl1pPr>
          </a:lstStyle>
          <a:p>
            <a:fld id="{1F92EF8E-B9EB-49F8-83E1-F362FA442011}" type="datetime1">
              <a:rPr lang="en-US" smtClean="0"/>
              <a:pPr/>
              <a:t>2/12/2026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cxnSp>
        <p:nvCxnSpPr>
          <p:cNvPr id="10" name="Straight Connector 9">
            <a:extLst>
              <a:ext uri="{FF2B5EF4-FFF2-40B4-BE49-F238E27FC236}">
                <a16:creationId xmlns:a16="http://schemas.microsoft.com/office/drawing/2014/main" id="{0D373E34-3B51-EAD4-B8AB-256ACA4B8D8C}"/>
              </a:ext>
            </a:extLst>
          </p:cNvPr>
          <p:cNvCxnSpPr>
            <a:cxnSpLocks/>
          </p:cNvCxnSpPr>
          <p:nvPr userDrawn="1"/>
        </p:nvCxnSpPr>
        <p:spPr>
          <a:xfrm>
            <a:off x="6704076" y="4876800"/>
            <a:ext cx="4873752"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8603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10972800" cy="1828800"/>
          </a:xfrm>
        </p:spPr>
        <p:txBody>
          <a:bodyPr anchor="b">
            <a:noAutofit/>
          </a:bodyPr>
          <a:lstStyle>
            <a:lvl1pPr>
              <a:defRPr sz="90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429000"/>
            <a:ext cx="10972800" cy="2743198"/>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A07EC6D5-3C89-D412-4A74-4DD843571D29}"/>
              </a:ext>
            </a:extLst>
          </p:cNvPr>
          <p:cNvCxnSpPr/>
          <p:nvPr userDrawn="1"/>
        </p:nvCxnSpPr>
        <p:spPr>
          <a:xfrm>
            <a:off x="621792" y="2895600"/>
            <a:ext cx="109636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8B1E6060-C53E-4F28-8D83-0C4FB26C4A3F}" type="datetime1">
              <a:rPr lang="en-US" smtClean="0"/>
              <a:t>2/12/2026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94120587"/>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AB975A1-C2E9-D1D4-3C6F-7296B13798B1}"/>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243F218-F67B-B464-9035-A6AA389E6224}"/>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1F0E05A-E796-C1AE-DCB2-706459874FC1}"/>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863187-9C01-45D7-5737-0DEACAA80C83}"/>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8226424" cy="3725056"/>
          </a:xfrm>
        </p:spPr>
        <p:txBody>
          <a:bodyPr anchor="b">
            <a:noAutofit/>
          </a:bodyPr>
          <a:lstStyle>
            <a:lvl1pPr>
              <a:defRPr sz="9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7" y="4572000"/>
            <a:ext cx="8226424" cy="1608008"/>
          </a:xfrm>
        </p:spPr>
        <p:txBody>
          <a:bodyPr>
            <a:noAutofit/>
          </a:bodyPr>
          <a:lstStyle>
            <a:lvl1pPr marL="0" indent="0">
              <a:buNone/>
              <a:defRPr sz="1800"/>
            </a:lvl1pPr>
            <a:lvl2pPr marL="228600" indent="0">
              <a:buNone/>
              <a:defRPr sz="1800"/>
            </a:lvl2pPr>
            <a:lvl3pPr marL="457200" indent="0">
              <a:buNone/>
              <a:defRPr sz="1800"/>
            </a:lvl3pPr>
            <a:lvl4pPr marL="685800" indent="0">
              <a:buNone/>
              <a:defRPr sz="1800"/>
            </a:lvl4pPr>
            <a:lvl5pPr marL="91440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1D3D1E3E-5DD4-4BAD-A138-1254BF94C224}" type="datetime1">
              <a:rPr lang="en-US" smtClean="0"/>
              <a:t>2/12/2026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91053645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tx2"/>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2BC951B-4746-1854-C399-682CFE142A50}"/>
              </a:ext>
            </a:extLst>
          </p:cNvPr>
          <p:cNvCxnSpPr/>
          <p:nvPr userDrawn="1"/>
        </p:nvCxnSpPr>
        <p:spPr>
          <a:xfrm>
            <a:off x="612646" y="4876800"/>
            <a:ext cx="70774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7" y="685799"/>
            <a:ext cx="7080507" cy="3200400"/>
          </a:xfrm>
        </p:spPr>
        <p:txBody>
          <a:bodyPr vert="horz" lIns="91440" tIns="45720" rIns="91440" bIns="45720" rtlCol="0" anchor="t">
            <a:noAutofit/>
          </a:bodyPr>
          <a:lstStyle>
            <a:lvl1pPr>
              <a:defRPr lang="en-US" sz="7000" dirty="0">
                <a:solidFill>
                  <a:schemeClr val="bg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277549"/>
            <a:ext cx="7080507" cy="894646"/>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a:t>Click to edit Master subtitle style</a:t>
            </a:r>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612646" y="6338703"/>
            <a:ext cx="2070484" cy="365125"/>
          </a:xfrm>
        </p:spPr>
        <p:txBody>
          <a:bodyPr>
            <a:noAutofit/>
          </a:bodyPr>
          <a:lstStyle>
            <a:lvl1pPr>
              <a:defRPr>
                <a:solidFill>
                  <a:schemeClr val="bg1"/>
                </a:solidFill>
              </a:defRPr>
            </a:lvl1pPr>
          </a:lstStyle>
          <a:p>
            <a:r>
              <a:rPr lang="en-US"/>
              <a:t>Sample Footer Text</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5887367" y="6338703"/>
            <a:ext cx="1392578" cy="365125"/>
          </a:xfrm>
        </p:spPr>
        <p:txBody>
          <a:bodyPr>
            <a:noAutofit/>
          </a:bodyPr>
          <a:lstStyle>
            <a:lvl1pPr>
              <a:defRPr>
                <a:solidFill>
                  <a:schemeClr val="bg1"/>
                </a:solidFill>
              </a:defRPr>
            </a:lvl1pPr>
          </a:lstStyle>
          <a:p>
            <a:fld id="{BC9EEDB3-BC19-4021-830F-B822E1DE9789}" type="datetime1">
              <a:rPr lang="en-US" smtClean="0"/>
              <a:pPr/>
              <a:t>2/12/2026</a:t>
            </a:fld>
            <a:endParaRPr lang="en-US"/>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7279945" y="6342301"/>
            <a:ext cx="429207" cy="365125"/>
          </a:xfrm>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26" name="Picture Placeholder 25">
            <a:extLst>
              <a:ext uri="{FF2B5EF4-FFF2-40B4-BE49-F238E27FC236}">
                <a16:creationId xmlns:a16="http://schemas.microsoft.com/office/drawing/2014/main" id="{E193964F-665E-F49A-D553-C01524CDE0CA}"/>
              </a:ext>
            </a:extLst>
          </p:cNvPr>
          <p:cNvSpPr>
            <a:spLocks noGrp="1"/>
          </p:cNvSpPr>
          <p:nvPr>
            <p:ph type="pic" sz="quarter" idx="17"/>
          </p:nvPr>
        </p:nvSpPr>
        <p:spPr>
          <a:xfrm>
            <a:off x="8302749" y="0"/>
            <a:ext cx="3889251"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296361303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384F42E-A74C-773B-7B96-F942975CEC14}"/>
              </a:ext>
            </a:extLst>
          </p:cNvPr>
          <p:cNvSpPr/>
          <p:nvPr/>
        </p:nvSpPr>
        <p:spPr>
          <a:xfrm>
            <a:off x="11250895" y="5144929"/>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441727F-19A3-14E1-5EAC-C550CEB6A0D1}"/>
              </a:ext>
            </a:extLst>
          </p:cNvPr>
          <p:cNvSpPr/>
          <p:nvPr/>
        </p:nvSpPr>
        <p:spPr>
          <a:xfrm>
            <a:off x="685800" y="5495424"/>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38F4BC9-7EC1-BB35-827A-12F5DE411031}"/>
              </a:ext>
            </a:extLst>
          </p:cNvPr>
          <p:cNvSpPr/>
          <p:nvPr/>
        </p:nvSpPr>
        <p:spPr>
          <a:xfrm>
            <a:off x="10998565" y="5227361"/>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C4B01422-D65E-4B59-B62B-467B2E896592}"/>
              </a:ext>
            </a:extLst>
          </p:cNvPr>
          <p:cNvSpPr/>
          <p:nvPr/>
        </p:nvSpPr>
        <p:spPr>
          <a:xfrm>
            <a:off x="10976145" y="5227366"/>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1600200"/>
            <a:ext cx="10483927" cy="3492875"/>
          </a:xfrm>
        </p:spPr>
        <p:txBody>
          <a:bodyPr vert="horz" lIns="91440" tIns="45720" rIns="91440" bIns="45720" rtlCol="0" anchor="b">
            <a:noAutofit/>
          </a:bodyPr>
          <a:lstStyle>
            <a:lvl1pPr>
              <a:defRPr lang="en-US" sz="9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931314"/>
            <a:ext cx="10483927" cy="816864"/>
          </a:xfrm>
        </p:spPr>
        <p:txBody>
          <a:bodyPr vert="horz" lIns="91440" tIns="45720" rIns="91440" bIns="45720" rtlCol="0">
            <a:noAutofit/>
          </a:bodyPr>
          <a:lstStyle>
            <a:lvl1pPr marL="0" indent="0">
              <a:buNone/>
              <a:defRPr lang="en-US" sz="1800"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234111"/>
            <a:ext cx="2805405" cy="365125"/>
          </a:xfrm>
        </p:spPr>
        <p:txBody>
          <a:bodyPr>
            <a:noAutofit/>
          </a:body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221509" y="234111"/>
            <a:ext cx="2875064" cy="365125"/>
          </a:xfrm>
        </p:spPr>
        <p:txBody>
          <a:bodyPr>
            <a:noAutofit/>
          </a:bodyPr>
          <a:lstStyle/>
          <a:p>
            <a:fld id="{014DD65C-314F-4399-90A8-B6DFCAF21BE4}" type="datetime1">
              <a:rPr lang="en-US" smtClean="0"/>
              <a:t>2/12/2026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234111"/>
            <a:ext cx="429207" cy="365125"/>
          </a:xfrm>
        </p:spPr>
        <p:txBody>
          <a:bodyPr>
            <a:noAutofit/>
          </a:bodyPr>
          <a:lstStyle/>
          <a:p>
            <a:fld id="{AEAA3239-9EA4-4A65-A281-97F994456D9F}" type="slidenum">
              <a:rPr lang="en-US" smtClean="0"/>
              <a:t>‹#›</a:t>
            </a:fld>
            <a:endParaRPr lang="en-US"/>
          </a:p>
        </p:txBody>
      </p:sp>
      <p:pic>
        <p:nvPicPr>
          <p:cNvPr id="13" name="Line">
            <a:extLst>
              <a:ext uri="{FF2B5EF4-FFF2-40B4-BE49-F238E27FC236}">
                <a16:creationId xmlns:a16="http://schemas.microsoft.com/office/drawing/2014/main" id="{92FB147E-E273-E8B6-AD8E-67F305FC22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71802" y="4038600"/>
            <a:ext cx="10923934" cy="745198"/>
          </a:xfrm>
          <a:prstGeom prst="rect">
            <a:avLst/>
          </a:prstGeom>
        </p:spPr>
      </p:pic>
    </p:spTree>
    <p:extLst>
      <p:ext uri="{BB962C8B-B14F-4D97-AF65-F5344CB8AC3E}">
        <p14:creationId xmlns:p14="http://schemas.microsoft.com/office/powerpoint/2010/main" val="69893122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8BBA50F-B667-1177-26B1-7D22AB66A6BE}"/>
              </a:ext>
            </a:extLst>
          </p:cNvPr>
          <p:cNvSpPr/>
          <p:nvPr/>
        </p:nvSpPr>
        <p:spPr>
          <a:xfrm>
            <a:off x="11250895" y="4645152"/>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CABC7F5-2293-EB7F-52E5-80715C8DB858}"/>
              </a:ext>
            </a:extLst>
          </p:cNvPr>
          <p:cNvSpPr/>
          <p:nvPr/>
        </p:nvSpPr>
        <p:spPr>
          <a:xfrm>
            <a:off x="685800" y="4995647"/>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6A8C943-7CF3-88D6-95B0-95E7B412DE0F}"/>
              </a:ext>
            </a:extLst>
          </p:cNvPr>
          <p:cNvSpPr/>
          <p:nvPr/>
        </p:nvSpPr>
        <p:spPr>
          <a:xfrm>
            <a:off x="10998565" y="4727584"/>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FB0A8E7-2867-2D3A-F6B7-15ED02236CE8}"/>
              </a:ext>
            </a:extLst>
          </p:cNvPr>
          <p:cNvSpPr/>
          <p:nvPr/>
        </p:nvSpPr>
        <p:spPr>
          <a:xfrm>
            <a:off x="10976145" y="4727589"/>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598" y="5431536"/>
            <a:ext cx="9144001" cy="745198"/>
          </a:xfrm>
        </p:spPr>
        <p:txBody>
          <a:bodyPr vert="horz" lIns="91440" tIns="45720" rIns="91440" bIns="45720" rtlCol="0" anchor="t">
            <a:noAutofit/>
          </a:bodyPr>
          <a:lstStyle>
            <a:lvl1pPr>
              <a:defRPr lang="en-US" dirty="0">
                <a:solidFill>
                  <a:schemeClr val="bg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noAutofit/>
          </a:bodyPr>
          <a:lstStyle>
            <a:lvl1pPr>
              <a:defRPr>
                <a:solidFill>
                  <a:schemeClr val="bg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noAutofit/>
          </a:bodyPr>
          <a:lstStyle>
            <a:lvl1pPr>
              <a:defRPr>
                <a:solidFill>
                  <a:schemeClr val="bg2"/>
                </a:solidFill>
              </a:defRPr>
            </a:lvl1pPr>
          </a:lstStyle>
          <a:p>
            <a:fld id="{D07A3B59-4DAC-4AFE-874D-3A86EC3801A0}" type="datetime1">
              <a:rPr lang="en-US" smtClean="0"/>
              <a:pPr/>
              <a:t>2/12/2026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2"/>
                </a:solidFill>
              </a:defRPr>
            </a:lvl1pPr>
          </a:lstStyle>
          <a:p>
            <a:fld id="{AEAA3239-9EA4-4A65-A281-97F994456D9F}" type="slidenum">
              <a:rPr lang="en-US" smtClean="0"/>
              <a:pPr/>
              <a:t>‹#›</a:t>
            </a:fld>
            <a:endParaRPr lang="en-US"/>
          </a:p>
        </p:txBody>
      </p:sp>
      <p:sp>
        <p:nvSpPr>
          <p:cNvPr id="7" name="Title 6">
            <a:extLst>
              <a:ext uri="{FF2B5EF4-FFF2-40B4-BE49-F238E27FC236}">
                <a16:creationId xmlns:a16="http://schemas.microsoft.com/office/drawing/2014/main" id="{B53A7BE5-EAB2-BB8C-D7FC-D78B8A5AFACF}"/>
              </a:ext>
            </a:extLst>
          </p:cNvPr>
          <p:cNvSpPr>
            <a:spLocks noGrp="1"/>
          </p:cNvSpPr>
          <p:nvPr>
            <p:ph type="title"/>
          </p:nvPr>
        </p:nvSpPr>
        <p:spPr>
          <a:xfrm>
            <a:off x="612648" y="685798"/>
            <a:ext cx="10058400" cy="3355848"/>
          </a:xfrm>
        </p:spPr>
        <p:txBody>
          <a:bodyPr vert="horz" lIns="91440" tIns="45720" rIns="91440" bIns="45720" rtlCol="0" anchor="t">
            <a:noAutofit/>
          </a:bodyPr>
          <a:lstStyle>
            <a:lvl1pPr>
              <a:defRPr lang="en-US" sz="9000">
                <a:solidFill>
                  <a:schemeClr val="bg2"/>
                </a:solidFill>
              </a:defRPr>
            </a:lvl1pPr>
          </a:lstStyle>
          <a:p>
            <a:pPr lvl="0"/>
            <a:r>
              <a:rPr lang="en-US"/>
              <a:t>Click to edit Master title style</a:t>
            </a:r>
          </a:p>
        </p:txBody>
      </p:sp>
    </p:spTree>
    <p:extLst>
      <p:ext uri="{BB962C8B-B14F-4D97-AF65-F5344CB8AC3E}">
        <p14:creationId xmlns:p14="http://schemas.microsoft.com/office/powerpoint/2010/main" val="248939343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6AC1F45-7001-8B9F-DFF6-7AB9BDFFEEB2}"/>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54C7D192-E835-0A48-0A40-F45D83E2583F}"/>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FB376E1-8198-EB00-587E-C647BCF364D4}"/>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F94599F-6DE1-A082-E9E1-D732956078AB}"/>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lvl1pPr>
          </a:lstStyle>
          <a:p>
            <a:pPr lvl="0"/>
            <a:r>
              <a:rPr lang="en-US"/>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noAutofit/>
          </a:body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noAutofit/>
          </a:bodyPr>
          <a:lstStyle/>
          <a:p>
            <a:fld id="{76FC08D9-20DE-421C-BE4E-310427BB699B}" type="datetime1">
              <a:rPr lang="en-US" smtClean="0"/>
              <a:t>2/12/2026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7046496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685799"/>
            <a:ext cx="10963655" cy="9144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600200"/>
            <a:ext cx="10963656"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7" y="6343955"/>
            <a:ext cx="2805405" cy="365125"/>
          </a:xfrm>
          <a:prstGeom prst="rect">
            <a:avLst/>
          </a:prstGeom>
        </p:spPr>
        <p:txBody>
          <a:bodyPr vert="horz" lIns="91440" tIns="45720" rIns="91440" bIns="45720" rtlCol="0" anchor="ctr">
            <a:normAutofit/>
          </a:bodyPr>
          <a:lstStyle>
            <a:lvl1pPr algn="l" rtl="0">
              <a:defRPr sz="800" b="0" i="0" cap="all" baseline="0">
                <a:solidFill>
                  <a:schemeClr val="tx1"/>
                </a:solidFill>
                <a:latin typeface="+mn-lt"/>
              </a:defRPr>
            </a:lvl1pPr>
          </a:lstStyle>
          <a:p>
            <a:r>
              <a:rPr lang="en-US"/>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893929" y="6343955"/>
            <a:ext cx="2202644" cy="365125"/>
          </a:xfrm>
          <a:prstGeom prst="rect">
            <a:avLst/>
          </a:prstGeom>
        </p:spPr>
        <p:txBody>
          <a:bodyPr vert="horz" lIns="91440" tIns="45720" rIns="91440" bIns="45720" rtlCol="0" anchor="ctr">
            <a:normAutofit/>
          </a:bodyPr>
          <a:lstStyle>
            <a:lvl1pPr algn="r" rtl="0">
              <a:defRPr sz="800" b="0" i="0" cap="all" baseline="0">
                <a:solidFill>
                  <a:schemeClr val="tx1"/>
                </a:solidFill>
                <a:latin typeface="+mn-lt"/>
              </a:defRPr>
            </a:lvl1pPr>
          </a:lstStyle>
          <a:p>
            <a:fld id="{7DF4F7BB-A1DF-4BD2-8D5B-CA9EB40127CE}" type="datetime1">
              <a:rPr lang="en-US" smtClean="0"/>
              <a:pPr/>
              <a:t>2/12/2026</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147096" y="6343955"/>
            <a:ext cx="429207" cy="365125"/>
          </a:xfrm>
          <a:prstGeom prst="rect">
            <a:avLst/>
          </a:prstGeom>
        </p:spPr>
        <p:txBody>
          <a:bodyPr vert="horz" lIns="91440" tIns="45720" rIns="91440" bIns="45720" rtlCol="0" anchor="ctr">
            <a:normAutofit/>
          </a:bodyPr>
          <a:lstStyle>
            <a:lvl1pPr algn="r" rtl="0">
              <a:defRPr sz="800" b="0" i="0" cap="all" baseline="0">
                <a:solidFill>
                  <a:schemeClr val="tx1"/>
                </a:solidFill>
                <a:latin typeface="+mn-lt"/>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889949673"/>
      </p:ext>
    </p:extLst>
  </p:cSld>
  <p:clrMap bg1="lt1" tx1="dk1" bg2="lt2" tx2="dk2" accent1="accent1" accent2="accent2" accent3="accent3" accent4="accent4" accent5="accent5" accent6="accent6" hlink="hlink" folHlink="folHlink"/>
  <p:sldLayoutIdLst>
    <p:sldLayoutId id="2147484119" r:id="rId1"/>
    <p:sldLayoutId id="2147484115" r:id="rId2"/>
    <p:sldLayoutId id="2147484114" r:id="rId3"/>
    <p:sldLayoutId id="2147484116" r:id="rId4"/>
    <p:sldLayoutId id="2147484117" r:id="rId5"/>
    <p:sldLayoutId id="2147484118" r:id="rId6"/>
    <p:sldLayoutId id="2147484120" r:id="rId7"/>
    <p:sldLayoutId id="2147484121" r:id="rId8"/>
    <p:sldLayoutId id="2147484122" r:id="rId9"/>
    <p:sldLayoutId id="2147484169" r:id="rId10"/>
    <p:sldLayoutId id="2147484124" r:id="rId11"/>
    <p:sldLayoutId id="2147484125" r:id="rId12"/>
    <p:sldLayoutId id="2147484126" r:id="rId13"/>
    <p:sldLayoutId id="2147484127" r:id="rId14"/>
    <p:sldLayoutId id="2147484128" r:id="rId15"/>
    <p:sldLayoutId id="2147484129" r:id="rId16"/>
    <p:sldLayoutId id="2147484130" r:id="rId17"/>
    <p:sldLayoutId id="2147484131" r:id="rId18"/>
    <p:sldLayoutId id="2147484132" r:id="rId19"/>
    <p:sldLayoutId id="2147484133" r:id="rId20"/>
    <p:sldLayoutId id="2147484134" r:id="rId21"/>
    <p:sldLayoutId id="2147484135" r:id="rId22"/>
    <p:sldLayoutId id="2147484136" r:id="rId23"/>
    <p:sldLayoutId id="2147484137" r:id="rId24"/>
    <p:sldLayoutId id="2147484138" r:id="rId25"/>
    <p:sldLayoutId id="2147484139" r:id="rId26"/>
    <p:sldLayoutId id="2147484140" r:id="rId27"/>
    <p:sldLayoutId id="2147484141" r:id="rId28"/>
    <p:sldLayoutId id="2147484142" r:id="rId29"/>
    <p:sldLayoutId id="2147484143" r:id="rId30"/>
    <p:sldLayoutId id="2147484144" r:id="rId31"/>
    <p:sldLayoutId id="2147484145" r:id="rId32"/>
    <p:sldLayoutId id="2147484146" r:id="rId33"/>
    <p:sldLayoutId id="2147484147" r:id="rId34"/>
    <p:sldLayoutId id="2147484148" r:id="rId35"/>
    <p:sldLayoutId id="2147484149" r:id="rId36"/>
    <p:sldLayoutId id="2147484150" r:id="rId37"/>
    <p:sldLayoutId id="2147484152" r:id="rId38"/>
    <p:sldLayoutId id="2147484153" r:id="rId39"/>
    <p:sldLayoutId id="2147484157" r:id="rId40"/>
    <p:sldLayoutId id="2147484158" r:id="rId41"/>
    <p:sldLayoutId id="2147484159" r:id="rId42"/>
    <p:sldLayoutId id="2147484160" r:id="rId43"/>
    <p:sldLayoutId id="2147484161" r:id="rId44"/>
    <p:sldLayoutId id="2147484162" r:id="rId45"/>
    <p:sldLayoutId id="2147484163" r:id="rId46"/>
    <p:sldLayoutId id="2147484164" r:id="rId47"/>
    <p:sldLayoutId id="2147484165" r:id="rId48"/>
    <p:sldLayoutId id="2147484166" r:id="rId49"/>
    <p:sldLayoutId id="2147484167" r:id="rId50"/>
    <p:sldLayoutId id="2147484168" r:id="rId51"/>
  </p:sldLayoutIdLst>
  <p:hf sldNum="0" hdr="0" ftr="0" dt="0"/>
  <p:txStyles>
    <p:titleStyle>
      <a:lvl1pPr algn="l" defTabSz="914400" rtl="0" eaLnBrk="1" latinLnBrk="0" hangingPunct="1">
        <a:lnSpc>
          <a:spcPct val="80000"/>
        </a:lnSpc>
        <a:spcBef>
          <a:spcPct val="0"/>
        </a:spcBef>
        <a:buNone/>
        <a:defRPr sz="5400" b="0" i="0" kern="1200" cap="all" spc="0"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2"/>
          </a:solidFill>
          <a:latin typeface="+mn-lt"/>
          <a:ea typeface="+mn-ea"/>
          <a:cs typeface="+mn-cs"/>
        </a:defRPr>
      </a:lvl1pPr>
      <a:lvl2pPr marL="228600" indent="0" algn="l" defTabSz="914400" rtl="0" eaLnBrk="1" latinLnBrk="0" hangingPunct="1">
        <a:lnSpc>
          <a:spcPct val="100000"/>
        </a:lnSpc>
        <a:spcBef>
          <a:spcPts val="500"/>
        </a:spcBef>
        <a:buFont typeface="Arial" panose="020B0604020202020204" pitchFamily="34" charset="0"/>
        <a:buNone/>
        <a:defRPr sz="1600" b="0" i="0" kern="1200">
          <a:solidFill>
            <a:schemeClr val="tx2"/>
          </a:solidFill>
          <a:latin typeface="+mn-lt"/>
          <a:ea typeface="+mn-ea"/>
          <a:cs typeface="+mn-cs"/>
        </a:defRPr>
      </a:lvl2pPr>
      <a:lvl3pPr marL="4572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3pPr>
      <a:lvl4pPr marL="6858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4pPr>
      <a:lvl5pPr marL="9144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7" orient="horz" pos="2160">
          <p15:clr>
            <a:srgbClr val="F26B43"/>
          </p15:clr>
        </p15:guide>
        <p15:guide id="28" pos="3840">
          <p15:clr>
            <a:srgbClr val="F26B43"/>
          </p15:clr>
        </p15:guide>
        <p15:guide id="29" pos="7296">
          <p15:clr>
            <a:srgbClr val="F26B43"/>
          </p15:clr>
        </p15:guide>
        <p15:guide id="30" pos="3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hyperlink" Target="https://no-outsiders.com/parents-and-carers#2619e025-132a-48d7-99bd-79181394f7ff" TargetMode="External"/><Relationship Id="rId2" Type="http://schemas.openxmlformats.org/officeDocument/2006/relationships/hyperlink" Target="https://no-outsiders.com/parents-and-carers#af0675b1-5ced-4bd4-b20c-9dc229391e7a"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CFB0E-A290-4576-1216-C0332B3EC20B}"/>
              </a:ext>
            </a:extLst>
          </p:cNvPr>
          <p:cNvSpPr>
            <a:spLocks noGrp="1"/>
          </p:cNvSpPr>
          <p:nvPr>
            <p:ph type="ctrTitle"/>
          </p:nvPr>
        </p:nvSpPr>
        <p:spPr>
          <a:xfrm>
            <a:off x="614172" y="4419600"/>
            <a:ext cx="10963657" cy="1352245"/>
          </a:xfrm>
        </p:spPr>
        <p:txBody>
          <a:bodyPr anchor="b">
            <a:normAutofit/>
          </a:bodyPr>
          <a:lstStyle/>
          <a:p>
            <a:r>
              <a:rPr lang="en-US" sz="4400"/>
              <a:t>Introducing No Outsiders: Preparing Our Children for a Diverse World</a:t>
            </a:r>
          </a:p>
        </p:txBody>
      </p:sp>
      <p:sp>
        <p:nvSpPr>
          <p:cNvPr id="3" name="Subtitle 2">
            <a:extLst>
              <a:ext uri="{FF2B5EF4-FFF2-40B4-BE49-F238E27FC236}">
                <a16:creationId xmlns:a16="http://schemas.microsoft.com/office/drawing/2014/main" id="{4EC67481-A11E-BD89-7F6A-F86B5501A583}"/>
              </a:ext>
            </a:extLst>
          </p:cNvPr>
          <p:cNvSpPr>
            <a:spLocks noGrp="1"/>
          </p:cNvSpPr>
          <p:nvPr>
            <p:ph type="subTitle" idx="1"/>
          </p:nvPr>
        </p:nvSpPr>
        <p:spPr>
          <a:xfrm>
            <a:off x="614172" y="5943600"/>
            <a:ext cx="10963657" cy="609600"/>
          </a:xfrm>
        </p:spPr>
        <p:txBody>
          <a:bodyPr anchor="t">
            <a:normAutofit/>
          </a:bodyPr>
          <a:lstStyle/>
          <a:p>
            <a:r>
              <a:rPr lang="en-US"/>
              <a:t>Fostering inclusion and understanding in Primary education at Heage</a:t>
            </a:r>
          </a:p>
        </p:txBody>
      </p:sp>
      <p:pic>
        <p:nvPicPr>
          <p:cNvPr id="4" name="Picture 3" descr="Group of smiling children at school">
            <a:extLst>
              <a:ext uri="{FF2B5EF4-FFF2-40B4-BE49-F238E27FC236}">
                <a16:creationId xmlns:a16="http://schemas.microsoft.com/office/drawing/2014/main" id="{B2E1A75D-BB19-4EB2-B300-3DD1D9F1F325}"/>
              </a:ext>
            </a:extLst>
          </p:cNvPr>
          <p:cNvPicPr>
            <a:picLocks noChangeAspect="1"/>
          </p:cNvPicPr>
          <p:nvPr/>
        </p:nvPicPr>
        <p:blipFill>
          <a:blip r:embed="rId3"/>
          <a:srcRect t="30253" b="19185"/>
          <a:stretch>
            <a:fillRect/>
          </a:stretch>
        </p:blipFill>
        <p:spPr>
          <a:xfrm>
            <a:off x="20" y="10"/>
            <a:ext cx="12191980" cy="4114790"/>
          </a:xfrm>
          <a:prstGeom prst="rect">
            <a:avLst/>
          </a:prstGeom>
        </p:spPr>
      </p:pic>
    </p:spTree>
    <p:extLst>
      <p:ext uri="{BB962C8B-B14F-4D97-AF65-F5344CB8AC3E}">
        <p14:creationId xmlns:p14="http://schemas.microsoft.com/office/powerpoint/2010/main" val="16421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42"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B894-A851-4F1A-13DD-5B39C4FB68CA}"/>
              </a:ext>
            </a:extLst>
          </p:cNvPr>
          <p:cNvSpPr>
            <a:spLocks noGrp="1"/>
          </p:cNvSpPr>
          <p:nvPr>
            <p:ph type="ctrTitle"/>
          </p:nvPr>
        </p:nvSpPr>
        <p:spPr>
          <a:xfrm>
            <a:off x="609600" y="990600"/>
            <a:ext cx="10058400" cy="5029200"/>
          </a:xfrm>
        </p:spPr>
        <p:txBody>
          <a:bodyPr anchor="b">
            <a:normAutofit/>
          </a:bodyPr>
          <a:lstStyle/>
          <a:p>
            <a:r>
              <a:rPr lang="en-US"/>
              <a:t>Benefits for Our Children</a:t>
            </a:r>
          </a:p>
        </p:txBody>
      </p:sp>
    </p:spTree>
    <p:extLst>
      <p:ext uri="{BB962C8B-B14F-4D97-AF65-F5344CB8AC3E}">
        <p14:creationId xmlns:p14="http://schemas.microsoft.com/office/powerpoint/2010/main" val="29800026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1BEF4-5361-C657-EF1F-825827F49E3D}"/>
              </a:ext>
            </a:extLst>
          </p:cNvPr>
          <p:cNvSpPr>
            <a:spLocks noGrp="1"/>
          </p:cNvSpPr>
          <p:nvPr>
            <p:ph type="title"/>
          </p:nvPr>
        </p:nvSpPr>
        <p:spPr>
          <a:xfrm>
            <a:off x="612647" y="685800"/>
            <a:ext cx="6858000" cy="1111532"/>
          </a:xfrm>
        </p:spPr>
        <p:txBody>
          <a:bodyPr anchor="b">
            <a:normAutofit/>
          </a:bodyPr>
          <a:lstStyle/>
          <a:p>
            <a:r>
              <a:rPr lang="en-US" sz="3800"/>
              <a:t>Positive Outcomes of Diversity Education</a:t>
            </a:r>
          </a:p>
        </p:txBody>
      </p:sp>
      <p:sp>
        <p:nvSpPr>
          <p:cNvPr id="4" name="Content Placeholder 3">
            <a:extLst>
              <a:ext uri="{FF2B5EF4-FFF2-40B4-BE49-F238E27FC236}">
                <a16:creationId xmlns:a16="http://schemas.microsoft.com/office/drawing/2014/main" id="{D77E996E-21FA-FCD1-6D54-8357C7DAA0E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965960"/>
            <a:ext cx="6858000" cy="4200198"/>
          </a:xfrm>
        </p:spPr>
        <p:txBody>
          <a:bodyPr>
            <a:normAutofit/>
          </a:bodyPr>
          <a:lstStyle/>
          <a:p>
            <a:pPr marL="0" indent="0">
              <a:spcBef>
                <a:spcPts val="2500"/>
              </a:spcBef>
              <a:buFont typeface="Arial" panose="020B0604020202020204" pitchFamily="34" charset="0"/>
              <a:buNone/>
            </a:pPr>
            <a:r>
              <a:rPr lang="en-US" b="1"/>
              <a:t>Fostering Empathy</a:t>
            </a:r>
          </a:p>
          <a:p>
            <a:pPr marL="0" lvl="1" indent="0">
              <a:buFont typeface="Arial" panose="020B0604020202020204" pitchFamily="34" charset="0"/>
              <a:buNone/>
            </a:pPr>
            <a:r>
              <a:t>Diversity education helps children understand and appreciate different perspectives, building emotional intelligence and healthy relationships.</a:t>
            </a:r>
            <a:endParaRPr lang="en-US"/>
          </a:p>
          <a:p>
            <a:pPr marL="0" indent="0">
              <a:spcBef>
                <a:spcPts val="2500"/>
              </a:spcBef>
              <a:buFont typeface="Arial" panose="020B0604020202020204" pitchFamily="34" charset="0"/>
              <a:buNone/>
            </a:pPr>
            <a:r>
              <a:rPr lang="en-US" b="1"/>
              <a:t>Building Confidence</a:t>
            </a:r>
          </a:p>
          <a:p>
            <a:pPr marL="0" lvl="1" indent="0">
              <a:buFont typeface="Arial" panose="020B0604020202020204" pitchFamily="34" charset="0"/>
              <a:buNone/>
            </a:pPr>
            <a:r>
              <a:t>It affirms every child's value, teaching that differences are opportunities for growth, enhancing self-confidence.</a:t>
            </a:r>
            <a:endParaRPr lang="en-US"/>
          </a:p>
          <a:p>
            <a:pPr marL="0" indent="0">
              <a:spcBef>
                <a:spcPts val="2500"/>
              </a:spcBef>
              <a:buFont typeface="Arial" panose="020B0604020202020204" pitchFamily="34" charset="0"/>
              <a:buNone/>
            </a:pPr>
            <a:r>
              <a:rPr lang="en-US" b="1"/>
              <a:t>Promoting Respect</a:t>
            </a:r>
          </a:p>
          <a:p>
            <a:pPr marL="0" lvl="1" indent="0">
              <a:buFont typeface="Arial" panose="020B0604020202020204" pitchFamily="34" charset="0"/>
              <a:buNone/>
            </a:pPr>
            <a:r>
              <a:t>Teaches pupils to disagree kindly and resolve conflicts peacefully, reducing bullying and improving social skills.</a:t>
            </a:r>
            <a:endParaRPr lang="en-US"/>
          </a:p>
          <a:p>
            <a:pPr marL="0" indent="0">
              <a:spcBef>
                <a:spcPts val="2500"/>
              </a:spcBef>
              <a:buFont typeface="Arial" panose="020B0604020202020204" pitchFamily="34" charset="0"/>
              <a:buNone/>
            </a:pPr>
            <a:r>
              <a:rPr lang="en-US" b="1"/>
              <a:t>Preparing for Diverse Futures</a:t>
            </a:r>
          </a:p>
          <a:p>
            <a:pPr marL="0" lvl="1" indent="0">
              <a:buFont typeface="Arial" panose="020B0604020202020204" pitchFamily="34" charset="0"/>
              <a:buNone/>
            </a:pPr>
            <a:r>
              <a:t>Equips children with skills for future workplaces and communities, fostering responsible and compassionate citizenship.</a:t>
            </a:r>
            <a:endParaRPr lang="en-US"/>
          </a:p>
        </p:txBody>
      </p:sp>
      <p:pic>
        <p:nvPicPr>
          <p:cNvPr id="5" name="Content Placeholder 4" descr="Teacher with smart board teaching 2nd and 3rd graders in classroom">
            <a:extLst>
              <a:ext uri="{FF2B5EF4-FFF2-40B4-BE49-F238E27FC236}">
                <a16:creationId xmlns:a16="http://schemas.microsoft.com/office/drawing/2014/main" id="{BFADDAC3-8887-45B1-8D4F-AE13B2318C0B}"/>
              </a:ext>
            </a:extLst>
          </p:cNvPr>
          <p:cNvPicPr>
            <a:picLocks noGrp="1" noChangeAspect="1"/>
          </p:cNvPicPr>
          <p:nvPr>
            <p:ph type="pic" sz="quarter" idx="13"/>
          </p:nvPr>
        </p:nvPicPr>
        <p:blipFill>
          <a:blip r:embed="rId3"/>
          <a:srcRect l="24225" r="35866" b="-1"/>
          <a:stretch>
            <a:fillRect/>
          </a:stretch>
        </p:blipFill>
        <p:spPr>
          <a:xfrm>
            <a:off x="8091732" y="10"/>
            <a:ext cx="4100267" cy="6857990"/>
          </a:xfrm>
        </p:spPr>
      </p:pic>
    </p:spTree>
    <p:extLst>
      <p:ext uri="{BB962C8B-B14F-4D97-AF65-F5344CB8AC3E}">
        <p14:creationId xmlns:p14="http://schemas.microsoft.com/office/powerpoint/2010/main" val="27909085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38206-F0BA-C33A-B3A8-C817427226DF}"/>
              </a:ext>
            </a:extLst>
          </p:cNvPr>
          <p:cNvSpPr>
            <a:spLocks noGrp="1"/>
          </p:cNvSpPr>
          <p:nvPr>
            <p:ph type="ctrTitle"/>
          </p:nvPr>
        </p:nvSpPr>
        <p:spPr>
          <a:xfrm>
            <a:off x="609600" y="990600"/>
            <a:ext cx="10058400" cy="5029200"/>
          </a:xfrm>
        </p:spPr>
        <p:txBody>
          <a:bodyPr anchor="b">
            <a:normAutofit/>
          </a:bodyPr>
          <a:lstStyle/>
          <a:p>
            <a:r>
              <a:rPr lang="en-US"/>
              <a:t>How Parents Can Support</a:t>
            </a:r>
          </a:p>
        </p:txBody>
      </p:sp>
    </p:spTree>
    <p:extLst>
      <p:ext uri="{BB962C8B-B14F-4D97-AF65-F5344CB8AC3E}">
        <p14:creationId xmlns:p14="http://schemas.microsoft.com/office/powerpoint/2010/main" val="709922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6B08-4341-61B1-0AA8-17BA3E412633}"/>
              </a:ext>
            </a:extLst>
          </p:cNvPr>
          <p:cNvSpPr>
            <a:spLocks noGrp="1"/>
          </p:cNvSpPr>
          <p:nvPr>
            <p:ph type="title"/>
          </p:nvPr>
        </p:nvSpPr>
        <p:spPr>
          <a:xfrm>
            <a:off x="612647" y="685800"/>
            <a:ext cx="6858000" cy="1111532"/>
          </a:xfrm>
        </p:spPr>
        <p:txBody>
          <a:bodyPr anchor="b">
            <a:normAutofit/>
          </a:bodyPr>
          <a:lstStyle/>
          <a:p>
            <a:r>
              <a:rPr lang="en-US" sz="3400"/>
              <a:t>Practical Ways to Reinforce Inclusion at Home</a:t>
            </a:r>
          </a:p>
        </p:txBody>
      </p:sp>
      <p:sp>
        <p:nvSpPr>
          <p:cNvPr id="4" name="Content Placeholder 3">
            <a:extLst>
              <a:ext uri="{FF2B5EF4-FFF2-40B4-BE49-F238E27FC236}">
                <a16:creationId xmlns:a16="http://schemas.microsoft.com/office/drawing/2014/main" id="{C3A9F023-7D2D-3515-BDB7-57D79E4EC3B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965960"/>
            <a:ext cx="6858000" cy="4200198"/>
          </a:xfrm>
        </p:spPr>
        <p:txBody>
          <a:bodyPr vert="horz" lIns="91440" tIns="45720" rIns="91440" bIns="45720" rtlCol="0" anchor="t">
            <a:normAutofit/>
          </a:bodyPr>
          <a:lstStyle/>
          <a:p>
            <a:pPr marL="0" indent="0">
              <a:spcBef>
                <a:spcPts val="2500"/>
              </a:spcBef>
              <a:buFont typeface="Arial" panose="020B0604020202020204" pitchFamily="34" charset="0"/>
              <a:buNone/>
            </a:pPr>
            <a:r>
              <a:rPr lang="en-US" b="1"/>
              <a:t>Promote Kindness and Fairness</a:t>
            </a:r>
          </a:p>
          <a:p>
            <a:pPr marL="0" lvl="1" indent="0">
              <a:buFont typeface="Arial" panose="020B0604020202020204" pitchFamily="34" charset="0"/>
              <a:buNone/>
            </a:pPr>
            <a:r>
              <a:t>Encourage talking about kindness and fairness in everyday situations like sharing and helping others.</a:t>
            </a:r>
            <a:endParaRPr lang="en-US"/>
          </a:p>
          <a:p>
            <a:pPr marL="0" indent="0">
              <a:spcBef>
                <a:spcPts val="2500"/>
              </a:spcBef>
              <a:buFont typeface="Arial" panose="020B0604020202020204" pitchFamily="34" charset="0"/>
              <a:buNone/>
            </a:pPr>
            <a:r>
              <a:rPr lang="en-US" b="1"/>
              <a:t>Read Diverse Books</a:t>
            </a:r>
          </a:p>
          <a:p>
            <a:pPr marL="0" lvl="1" indent="0">
              <a:buFont typeface="Arial" panose="020B0604020202020204" pitchFamily="34" charset="0"/>
              <a:buNone/>
            </a:pPr>
            <a:r>
              <a:t>Reading books featuring different cultures and abilities broadens children's understanding and acceptance.</a:t>
            </a:r>
            <a:endParaRPr lang="en-US"/>
          </a:p>
          <a:p>
            <a:pPr marL="0" indent="0">
              <a:spcBef>
                <a:spcPts val="2500"/>
              </a:spcBef>
              <a:buFont typeface="Arial" panose="020B0604020202020204" pitchFamily="34" charset="0"/>
              <a:buNone/>
            </a:pPr>
            <a:r>
              <a:rPr lang="en-US" b="1"/>
              <a:t>Model Inclusive </a:t>
            </a:r>
            <a:r>
              <a:rPr lang="en-US" b="1" err="1"/>
              <a:t>Behaviour</a:t>
            </a:r>
          </a:p>
          <a:p>
            <a:pPr marL="0" lvl="1" indent="0">
              <a:buFont typeface="Arial" panose="020B0604020202020204" pitchFamily="34" charset="0"/>
              <a:buNone/>
            </a:pPr>
            <a:r>
              <a:t>Parents should show respect for everyone to set an example of inclusion for children.</a:t>
            </a:r>
            <a:endParaRPr lang="en-US"/>
          </a:p>
          <a:p>
            <a:pPr marL="0" indent="0">
              <a:spcBef>
                <a:spcPts val="2500"/>
              </a:spcBef>
              <a:buFont typeface="Arial" panose="020B0604020202020204" pitchFamily="34" charset="0"/>
              <a:buNone/>
            </a:pPr>
            <a:r>
              <a:rPr lang="en-US" b="1"/>
              <a:t>Engage with School Community</a:t>
            </a:r>
          </a:p>
          <a:p>
            <a:pPr marL="0" lvl="1" indent="0">
              <a:buFont typeface="Arial" panose="020B0604020202020204" pitchFamily="34" charset="0"/>
              <a:buNone/>
            </a:pPr>
            <a:r>
              <a:t>Maintain open communication with </a:t>
            </a:r>
            <a:r>
              <a:rPr lang="en-US"/>
              <a:t>school</a:t>
            </a:r>
            <a:r>
              <a:t> by attending sessions and sharing feedback on inclusion efforts.</a:t>
            </a:r>
            <a:endParaRPr lang="en-US"/>
          </a:p>
        </p:txBody>
      </p:sp>
      <p:pic>
        <p:nvPicPr>
          <p:cNvPr id="5" name="Content Placeholder 4" descr="African American family on the couch">
            <a:extLst>
              <a:ext uri="{FF2B5EF4-FFF2-40B4-BE49-F238E27FC236}">
                <a16:creationId xmlns:a16="http://schemas.microsoft.com/office/drawing/2014/main" id="{3FED8BE5-C734-4A17-B3EE-CFBA3E213EB4}"/>
              </a:ext>
            </a:extLst>
          </p:cNvPr>
          <p:cNvPicPr>
            <a:picLocks noGrp="1" noChangeAspect="1"/>
          </p:cNvPicPr>
          <p:nvPr>
            <p:ph type="pic" sz="quarter" idx="13"/>
          </p:nvPr>
        </p:nvPicPr>
        <p:blipFill>
          <a:blip r:embed="rId3"/>
          <a:srcRect l="30714" r="29377" b="-1"/>
          <a:stretch>
            <a:fillRect/>
          </a:stretch>
        </p:blipFill>
        <p:spPr>
          <a:xfrm>
            <a:off x="8091732" y="10"/>
            <a:ext cx="4100267" cy="6857990"/>
          </a:xfrm>
        </p:spPr>
      </p:pic>
    </p:spTree>
    <p:extLst>
      <p:ext uri="{BB962C8B-B14F-4D97-AF65-F5344CB8AC3E}">
        <p14:creationId xmlns:p14="http://schemas.microsoft.com/office/powerpoint/2010/main" val="550963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548F6-786D-85A5-EC39-FB30676CF45B}"/>
              </a:ext>
            </a:extLst>
          </p:cNvPr>
          <p:cNvSpPr>
            <a:spLocks noGrp="1"/>
          </p:cNvSpPr>
          <p:nvPr>
            <p:ph type="ctrTitle"/>
          </p:nvPr>
        </p:nvSpPr>
        <p:spPr>
          <a:xfrm>
            <a:off x="609600" y="990600"/>
            <a:ext cx="10058400" cy="5029200"/>
          </a:xfrm>
        </p:spPr>
        <p:txBody>
          <a:bodyPr anchor="b">
            <a:normAutofit/>
          </a:bodyPr>
          <a:lstStyle/>
          <a:p>
            <a:r>
              <a:rPr lang="en-US"/>
              <a:t>Our Commitment to Inclusion</a:t>
            </a:r>
          </a:p>
        </p:txBody>
      </p:sp>
    </p:spTree>
    <p:extLst>
      <p:ext uri="{BB962C8B-B14F-4D97-AF65-F5344CB8AC3E}">
        <p14:creationId xmlns:p14="http://schemas.microsoft.com/office/powerpoint/2010/main" val="3759669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00205-350D-2706-DE24-C992FBC96B6F}"/>
              </a:ext>
            </a:extLst>
          </p:cNvPr>
          <p:cNvSpPr>
            <a:spLocks noGrp="1"/>
          </p:cNvSpPr>
          <p:nvPr>
            <p:ph type="title"/>
          </p:nvPr>
        </p:nvSpPr>
        <p:spPr>
          <a:xfrm>
            <a:off x="612647" y="685800"/>
            <a:ext cx="6858000" cy="1111532"/>
          </a:xfrm>
        </p:spPr>
        <p:txBody>
          <a:bodyPr anchor="b">
            <a:normAutofit/>
          </a:bodyPr>
          <a:lstStyle/>
          <a:p>
            <a:r>
              <a:rPr lang="en-US" sz="3800"/>
              <a:t>Building a Culture of Belonging</a:t>
            </a:r>
          </a:p>
        </p:txBody>
      </p:sp>
      <p:sp>
        <p:nvSpPr>
          <p:cNvPr id="4" name="Content Placeholder 3">
            <a:extLst>
              <a:ext uri="{FF2B5EF4-FFF2-40B4-BE49-F238E27FC236}">
                <a16:creationId xmlns:a16="http://schemas.microsoft.com/office/drawing/2014/main" id="{CEB08312-2A64-EAE1-F2AB-5081FFF2FF9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965960"/>
            <a:ext cx="6858000" cy="4200198"/>
          </a:xfrm>
        </p:spPr>
        <p:txBody>
          <a:bodyPr vert="horz" lIns="91440" tIns="45720" rIns="91440" bIns="45720" rtlCol="0" anchor="t">
            <a:normAutofit/>
          </a:bodyPr>
          <a:lstStyle/>
          <a:p>
            <a:pPr marL="0" indent="0">
              <a:spcBef>
                <a:spcPts val="2500"/>
              </a:spcBef>
              <a:buFont typeface="Arial" panose="020B0604020202020204" pitchFamily="34" charset="0"/>
              <a:buNone/>
            </a:pPr>
            <a:r>
              <a:rPr lang="en-US" b="1"/>
              <a:t>Commitment to Inclusion</a:t>
            </a:r>
          </a:p>
          <a:p>
            <a:pPr marL="0" lvl="1" indent="0">
              <a:buFont typeface="Arial" panose="020B0604020202020204" pitchFamily="34" charset="0"/>
              <a:buNone/>
            </a:pPr>
            <a:r>
              <a:t>The school fosters a safe and respectful environment where every child feels valued and included.</a:t>
            </a:r>
            <a:endParaRPr lang="en-US"/>
          </a:p>
          <a:p>
            <a:pPr marL="0" indent="0">
              <a:spcBef>
                <a:spcPts val="2500"/>
              </a:spcBef>
              <a:buFont typeface="Arial" panose="020B0604020202020204" pitchFamily="34" charset="0"/>
              <a:buNone/>
            </a:pPr>
            <a:r>
              <a:rPr lang="en-US" b="1"/>
              <a:t>Teaching Diversity Values</a:t>
            </a:r>
          </a:p>
          <a:p>
            <a:pPr marL="0" lvl="1" indent="0">
              <a:buFont typeface="Arial" panose="020B0604020202020204" pitchFamily="34" charset="0"/>
              <a:buNone/>
            </a:pPr>
            <a:r>
              <a:t>Valuing diversity is both a legal duty and moral responsibility preparing students for a global society.</a:t>
            </a:r>
            <a:endParaRPr lang="en-US"/>
          </a:p>
          <a:p>
            <a:pPr marL="0" indent="0">
              <a:spcBef>
                <a:spcPts val="2500"/>
              </a:spcBef>
              <a:buFont typeface="Arial" panose="020B0604020202020204" pitchFamily="34" charset="0"/>
              <a:buNone/>
            </a:pPr>
            <a:r>
              <a:rPr lang="en-US" b="1"/>
              <a:t>Nurturing Compassionate Learners</a:t>
            </a:r>
          </a:p>
          <a:p>
            <a:pPr marL="0" lvl="1"/>
            <a:r>
              <a:t>Embedding inclusion in </a:t>
            </a:r>
            <a:r>
              <a:rPr lang="en-US"/>
              <a:t>the curriculum</a:t>
            </a:r>
            <a:r>
              <a:t> helps develop confident learners who celebrate differences and kindness.</a:t>
            </a:r>
            <a:endParaRPr lang="en-US"/>
          </a:p>
          <a:p>
            <a:pPr marL="0" indent="0">
              <a:spcBef>
                <a:spcPts val="2500"/>
              </a:spcBef>
              <a:buFont typeface="Arial" panose="020B0604020202020204" pitchFamily="34" charset="0"/>
              <a:buNone/>
            </a:pPr>
            <a:r>
              <a:rPr lang="en-US" b="1"/>
              <a:t>Parental Partnership</a:t>
            </a:r>
          </a:p>
          <a:p>
            <a:pPr marL="0" lvl="1" indent="0">
              <a:buFont typeface="Arial" panose="020B0604020202020204" pitchFamily="34" charset="0"/>
              <a:buNone/>
            </a:pPr>
            <a:r>
              <a:t>Parents are invited to work together to maintain a welcoming, inclusive school culture for all children.</a:t>
            </a:r>
            <a:endParaRPr lang="en-US"/>
          </a:p>
        </p:txBody>
      </p:sp>
      <p:pic>
        <p:nvPicPr>
          <p:cNvPr id="5" name="Content Placeholder 4" descr="Teacher with smart board teaching 2nd and 3rd graders in classroom">
            <a:extLst>
              <a:ext uri="{FF2B5EF4-FFF2-40B4-BE49-F238E27FC236}">
                <a16:creationId xmlns:a16="http://schemas.microsoft.com/office/drawing/2014/main" id="{64724F0C-1DE7-4D54-82A2-65B0688FB172}"/>
              </a:ext>
            </a:extLst>
          </p:cNvPr>
          <p:cNvPicPr>
            <a:picLocks noGrp="1" noChangeAspect="1"/>
          </p:cNvPicPr>
          <p:nvPr>
            <p:ph type="pic" sz="quarter" idx="13"/>
          </p:nvPr>
        </p:nvPicPr>
        <p:blipFill>
          <a:blip r:embed="rId3"/>
          <a:srcRect l="40920" r="19170" b="-1"/>
          <a:stretch>
            <a:fillRect/>
          </a:stretch>
        </p:blipFill>
        <p:spPr>
          <a:xfrm>
            <a:off x="8091732" y="10"/>
            <a:ext cx="4100267" cy="6857990"/>
          </a:xfrm>
        </p:spPr>
      </p:pic>
    </p:spTree>
    <p:extLst>
      <p:ext uri="{BB962C8B-B14F-4D97-AF65-F5344CB8AC3E}">
        <p14:creationId xmlns:p14="http://schemas.microsoft.com/office/powerpoint/2010/main" val="317171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523D9-9D53-93A3-62D7-B845816E3E69}"/>
              </a:ext>
            </a:extLst>
          </p:cNvPr>
          <p:cNvSpPr>
            <a:spLocks noGrp="1"/>
          </p:cNvSpPr>
          <p:nvPr>
            <p:ph type="title"/>
          </p:nvPr>
        </p:nvSpPr>
        <p:spPr>
          <a:xfrm>
            <a:off x="612646" y="685800"/>
            <a:ext cx="7776441" cy="1111532"/>
          </a:xfrm>
        </p:spPr>
        <p:txBody>
          <a:bodyPr/>
          <a:lstStyle/>
          <a:p>
            <a:r>
              <a:rPr lang="en-US" dirty="0"/>
              <a:t>PARENT/CARER RESOURCES</a:t>
            </a:r>
            <a:endParaRPr lang="en-GB" dirty="0"/>
          </a:p>
        </p:txBody>
      </p:sp>
      <p:sp>
        <p:nvSpPr>
          <p:cNvPr id="3" name="Content Placeholder 2">
            <a:extLst>
              <a:ext uri="{FF2B5EF4-FFF2-40B4-BE49-F238E27FC236}">
                <a16:creationId xmlns:a16="http://schemas.microsoft.com/office/drawing/2014/main" id="{681AF54E-8CBF-55F0-06AD-C5EFA5B7963D}"/>
              </a:ext>
            </a:extLst>
          </p:cNvPr>
          <p:cNvSpPr>
            <a:spLocks noGrp="1"/>
          </p:cNvSpPr>
          <p:nvPr>
            <p:ph sz="quarter" idx="14"/>
          </p:nvPr>
        </p:nvSpPr>
        <p:spPr/>
        <p:txBody>
          <a:bodyPr/>
          <a:lstStyle/>
          <a:p>
            <a:endParaRPr lang="en-GB" dirty="0"/>
          </a:p>
        </p:txBody>
      </p:sp>
      <p:sp>
        <p:nvSpPr>
          <p:cNvPr id="4" name="Picture Placeholder 3">
            <a:extLst>
              <a:ext uri="{FF2B5EF4-FFF2-40B4-BE49-F238E27FC236}">
                <a16:creationId xmlns:a16="http://schemas.microsoft.com/office/drawing/2014/main" id="{61828BFC-F163-BCD6-964C-4646290CBB01}"/>
              </a:ext>
            </a:extLst>
          </p:cNvPr>
          <p:cNvSpPr>
            <a:spLocks noGrp="1"/>
          </p:cNvSpPr>
          <p:nvPr>
            <p:ph type="pic" sz="quarter" idx="13"/>
          </p:nvPr>
        </p:nvSpPr>
        <p:spPr/>
        <p:txBody>
          <a:bodyPr/>
          <a:lstStyle/>
          <a:p>
            <a:endParaRPr lang="en-GB"/>
          </a:p>
        </p:txBody>
      </p:sp>
    </p:spTree>
    <p:extLst>
      <p:ext uri="{BB962C8B-B14F-4D97-AF65-F5344CB8AC3E}">
        <p14:creationId xmlns:p14="http://schemas.microsoft.com/office/powerpoint/2010/main" val="3242103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D8532-A34E-10DB-2860-4FACA5DDD0AC}"/>
              </a:ext>
            </a:extLst>
          </p:cNvPr>
          <p:cNvSpPr>
            <a:spLocks noGrp="1"/>
          </p:cNvSpPr>
          <p:nvPr>
            <p:ph type="title"/>
          </p:nvPr>
        </p:nvSpPr>
        <p:spPr>
          <a:xfrm>
            <a:off x="0" y="253267"/>
            <a:ext cx="12010293" cy="1325563"/>
          </a:xfrm>
        </p:spPr>
        <p:txBody>
          <a:bodyPr/>
          <a:lstStyle/>
          <a:p>
            <a:pPr algn="ctr"/>
            <a:r>
              <a:rPr lang="en-US" dirty="0"/>
              <a:t>Parent Testimonials/</a:t>
            </a:r>
            <a:r>
              <a:rPr lang="en-US" dirty="0" err="1"/>
              <a:t>iNFORMATION</a:t>
            </a:r>
            <a:endParaRPr lang="en-GB" dirty="0"/>
          </a:p>
        </p:txBody>
      </p:sp>
      <p:sp>
        <p:nvSpPr>
          <p:cNvPr id="3" name="Content Placeholder 2">
            <a:extLst>
              <a:ext uri="{FF2B5EF4-FFF2-40B4-BE49-F238E27FC236}">
                <a16:creationId xmlns:a16="http://schemas.microsoft.com/office/drawing/2014/main" id="{18901236-FF5E-61C1-194B-49C0421EC16E}"/>
              </a:ext>
            </a:extLst>
          </p:cNvPr>
          <p:cNvSpPr>
            <a:spLocks noGrp="1"/>
          </p:cNvSpPr>
          <p:nvPr>
            <p:ph idx="1"/>
          </p:nvPr>
        </p:nvSpPr>
        <p:spPr>
          <a:xfrm>
            <a:off x="205153" y="1840524"/>
            <a:ext cx="10515600" cy="4875701"/>
          </a:xfrm>
        </p:spPr>
        <p:txBody>
          <a:bodyPr/>
          <a:lstStyle/>
          <a:p>
            <a:r>
              <a:rPr lang="en-GB" dirty="0">
                <a:hlinkClick r:id="rId2"/>
              </a:rPr>
              <a:t>Parents and Carers | No-outsiders</a:t>
            </a:r>
            <a:endParaRPr lang="en-GB" dirty="0"/>
          </a:p>
          <a:p>
            <a:r>
              <a:rPr lang="en-GB" dirty="0"/>
              <a:t>Parent and Carer Information </a:t>
            </a:r>
          </a:p>
          <a:p>
            <a:endParaRPr lang="en-GB" dirty="0"/>
          </a:p>
          <a:p>
            <a:endParaRPr lang="en-GB" dirty="0"/>
          </a:p>
          <a:p>
            <a:endParaRPr lang="en-GB" dirty="0"/>
          </a:p>
          <a:p>
            <a:endParaRPr lang="en-GB" dirty="0"/>
          </a:p>
          <a:p>
            <a:endParaRPr lang="en-GB" dirty="0"/>
          </a:p>
          <a:p>
            <a:endParaRPr lang="en-GB" dirty="0"/>
          </a:p>
          <a:p>
            <a:r>
              <a:rPr lang="en-GB" dirty="0">
                <a:hlinkClick r:id="rId3"/>
              </a:rPr>
              <a:t>https://no-outsiders.com/parents-and-carers#2619e025-132a-48d7-99bd-79181394f7ff</a:t>
            </a:r>
            <a:r>
              <a:rPr lang="en-GB" dirty="0"/>
              <a:t>  Parent and Carer guide</a:t>
            </a:r>
          </a:p>
          <a:p>
            <a:endParaRPr lang="en-GB" dirty="0"/>
          </a:p>
          <a:p>
            <a:endParaRPr lang="en-GB" dirty="0"/>
          </a:p>
          <a:p>
            <a:pPr marL="0" indent="0">
              <a:buNone/>
            </a:pPr>
            <a:endParaRPr lang="en-GB" dirty="0"/>
          </a:p>
        </p:txBody>
      </p:sp>
      <p:pic>
        <p:nvPicPr>
          <p:cNvPr id="5" name="Picture 4">
            <a:extLst>
              <a:ext uri="{FF2B5EF4-FFF2-40B4-BE49-F238E27FC236}">
                <a16:creationId xmlns:a16="http://schemas.microsoft.com/office/drawing/2014/main" id="{FE9FF0C2-E959-C8D0-B8CA-D5570B0A5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8376" y="4327451"/>
            <a:ext cx="2165424" cy="2165424"/>
          </a:xfrm>
          <a:prstGeom prst="rect">
            <a:avLst/>
          </a:prstGeom>
        </p:spPr>
      </p:pic>
      <p:pic>
        <p:nvPicPr>
          <p:cNvPr id="7" name="Picture 6">
            <a:extLst>
              <a:ext uri="{FF2B5EF4-FFF2-40B4-BE49-F238E27FC236}">
                <a16:creationId xmlns:a16="http://schemas.microsoft.com/office/drawing/2014/main" id="{0085B39A-0C6D-F47A-284B-464DDAB0FF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8902" y="1801053"/>
            <a:ext cx="2030684" cy="2030684"/>
          </a:xfrm>
          <a:prstGeom prst="rect">
            <a:avLst/>
          </a:prstGeom>
        </p:spPr>
      </p:pic>
    </p:spTree>
    <p:extLst>
      <p:ext uri="{BB962C8B-B14F-4D97-AF65-F5344CB8AC3E}">
        <p14:creationId xmlns:p14="http://schemas.microsoft.com/office/powerpoint/2010/main" val="1137033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BAB14-6E96-9697-3E07-CBB1DA32BD9B}"/>
              </a:ext>
            </a:extLst>
          </p:cNvPr>
          <p:cNvSpPr>
            <a:spLocks noGrp="1"/>
          </p:cNvSpPr>
          <p:nvPr>
            <p:ph type="ctrTitle"/>
          </p:nvPr>
        </p:nvSpPr>
        <p:spPr>
          <a:xfrm>
            <a:off x="609600" y="990600"/>
            <a:ext cx="10058400" cy="5029200"/>
          </a:xfrm>
        </p:spPr>
        <p:txBody>
          <a:bodyPr anchor="b">
            <a:normAutofit/>
          </a:bodyPr>
          <a:lstStyle/>
          <a:p>
            <a:r>
              <a:rPr lang="en-US" sz="9400"/>
              <a:t>Understanding the Need for Diversity Education</a:t>
            </a:r>
          </a:p>
        </p:txBody>
      </p:sp>
    </p:spTree>
    <p:extLst>
      <p:ext uri="{BB962C8B-B14F-4D97-AF65-F5344CB8AC3E}">
        <p14:creationId xmlns:p14="http://schemas.microsoft.com/office/powerpoint/2010/main" val="24333835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0B438-1142-2276-F53B-AB6499005221}"/>
              </a:ext>
            </a:extLst>
          </p:cNvPr>
          <p:cNvSpPr>
            <a:spLocks noGrp="1"/>
          </p:cNvSpPr>
          <p:nvPr>
            <p:ph type="title"/>
          </p:nvPr>
        </p:nvSpPr>
        <p:spPr>
          <a:xfrm>
            <a:off x="612647" y="685800"/>
            <a:ext cx="6858000" cy="1111532"/>
          </a:xfrm>
        </p:spPr>
        <p:txBody>
          <a:bodyPr anchor="b">
            <a:normAutofit/>
          </a:bodyPr>
          <a:lstStyle/>
          <a:p>
            <a:r>
              <a:rPr lang="en-US" sz="3800"/>
              <a:t>Why Are We Talking About This?</a:t>
            </a:r>
          </a:p>
        </p:txBody>
      </p:sp>
      <p:sp>
        <p:nvSpPr>
          <p:cNvPr id="4" name="Content Placeholder 3">
            <a:extLst>
              <a:ext uri="{FF2B5EF4-FFF2-40B4-BE49-F238E27FC236}">
                <a16:creationId xmlns:a16="http://schemas.microsoft.com/office/drawing/2014/main" id="{F513A27F-0D26-651A-B797-CC9F2BC9394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965960"/>
            <a:ext cx="6858000" cy="4200198"/>
          </a:xfrm>
        </p:spPr>
        <p:txBody>
          <a:bodyPr>
            <a:normAutofit/>
          </a:bodyPr>
          <a:lstStyle/>
          <a:p>
            <a:pPr marL="0" indent="0">
              <a:spcBef>
                <a:spcPts val="2500"/>
              </a:spcBef>
              <a:buFont typeface="Arial" panose="020B0604020202020204" pitchFamily="34" charset="0"/>
              <a:buNone/>
            </a:pPr>
            <a:r>
              <a:rPr lang="en-US" b="1"/>
              <a:t>Diverse and Interconnected Society</a:t>
            </a:r>
          </a:p>
          <a:p>
            <a:pPr marL="0" lvl="1" indent="0">
              <a:buFont typeface="Arial" panose="020B0604020202020204" pitchFamily="34" charset="0"/>
              <a:buNone/>
            </a:pPr>
            <a:r>
              <a:t>Children will grow up in multicultural communities embracing diversity in race, religion, abilities, and family structures.</a:t>
            </a:r>
            <a:endParaRPr lang="en-US"/>
          </a:p>
          <a:p>
            <a:pPr marL="0" indent="0">
              <a:spcBef>
                <a:spcPts val="2500"/>
              </a:spcBef>
              <a:buFont typeface="Arial" panose="020B0604020202020204" pitchFamily="34" charset="0"/>
              <a:buNone/>
            </a:pPr>
            <a:r>
              <a:rPr lang="en-US" b="1"/>
              <a:t>Promoting British Values</a:t>
            </a:r>
          </a:p>
          <a:p>
            <a:pPr marL="0" lvl="1" indent="0">
              <a:buFont typeface="Arial" panose="020B0604020202020204" pitchFamily="34" charset="0"/>
              <a:buNone/>
            </a:pPr>
            <a:r>
              <a:t>Schools are required to promote mutual respect and tolerance for different faiths and beliefs as statutory duties.</a:t>
            </a:r>
            <a:endParaRPr lang="en-US"/>
          </a:p>
          <a:p>
            <a:pPr marL="0" indent="0">
              <a:spcBef>
                <a:spcPts val="2500"/>
              </a:spcBef>
              <a:buFont typeface="Arial" panose="020B0604020202020204" pitchFamily="34" charset="0"/>
              <a:buNone/>
            </a:pPr>
            <a:r>
              <a:rPr lang="en-US" b="1"/>
              <a:t>Benefits of Early Diversity Education</a:t>
            </a:r>
          </a:p>
          <a:p>
            <a:pPr marL="0" lvl="1" indent="0">
              <a:buFont typeface="Arial" panose="020B0604020202020204" pitchFamily="34" charset="0"/>
              <a:buNone/>
            </a:pPr>
            <a:r>
              <a:t>Early teaching about inclusion helps develop empathy, reduces prejudice, and prepares children for future life and work.</a:t>
            </a:r>
            <a:endParaRPr lang="en-US"/>
          </a:p>
          <a:p>
            <a:pPr marL="0" indent="0">
              <a:spcBef>
                <a:spcPts val="2500"/>
              </a:spcBef>
              <a:buFont typeface="Arial" panose="020B0604020202020204" pitchFamily="34" charset="0"/>
              <a:buNone/>
            </a:pPr>
            <a:r>
              <a:rPr lang="en-US" b="1"/>
              <a:t>Creating Safe and Inclusive Spaces</a:t>
            </a:r>
          </a:p>
          <a:p>
            <a:pPr marL="0" lvl="1" indent="0">
              <a:buFont typeface="Arial" panose="020B0604020202020204" pitchFamily="34" charset="0"/>
              <a:buNone/>
            </a:pPr>
            <a:r>
              <a:t>Diversity education supports safeguarding by creating environments where every child feels valued and accepted.</a:t>
            </a:r>
            <a:endParaRPr lang="en-US"/>
          </a:p>
        </p:txBody>
      </p:sp>
      <p:pic>
        <p:nvPicPr>
          <p:cNvPr id="5" name="Content Placeholder 4" descr="group of happy kids portrait">
            <a:extLst>
              <a:ext uri="{FF2B5EF4-FFF2-40B4-BE49-F238E27FC236}">
                <a16:creationId xmlns:a16="http://schemas.microsoft.com/office/drawing/2014/main" id="{83B5EF38-B592-4E6B-910C-274F1FB0C68D}"/>
              </a:ext>
            </a:extLst>
          </p:cNvPr>
          <p:cNvPicPr>
            <a:picLocks noGrp="1" noChangeAspect="1"/>
          </p:cNvPicPr>
          <p:nvPr>
            <p:ph type="pic" sz="quarter" idx="13"/>
          </p:nvPr>
        </p:nvPicPr>
        <p:blipFill>
          <a:blip r:embed="rId3"/>
          <a:srcRect l="18731" r="41360" b="-1"/>
          <a:stretch>
            <a:fillRect/>
          </a:stretch>
        </p:blipFill>
        <p:spPr>
          <a:xfrm>
            <a:off x="8091732" y="10"/>
            <a:ext cx="4100267" cy="6857990"/>
          </a:xfrm>
        </p:spPr>
      </p:pic>
    </p:spTree>
    <p:extLst>
      <p:ext uri="{BB962C8B-B14F-4D97-AF65-F5344CB8AC3E}">
        <p14:creationId xmlns:p14="http://schemas.microsoft.com/office/powerpoint/2010/main" val="1569811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CF872-8301-E8D3-EB14-AA612799FF12}"/>
              </a:ext>
            </a:extLst>
          </p:cNvPr>
          <p:cNvSpPr>
            <a:spLocks noGrp="1"/>
          </p:cNvSpPr>
          <p:nvPr>
            <p:ph type="ctrTitle"/>
          </p:nvPr>
        </p:nvSpPr>
        <p:spPr>
          <a:xfrm>
            <a:off x="609600" y="990600"/>
            <a:ext cx="10058400" cy="5029200"/>
          </a:xfrm>
        </p:spPr>
        <p:txBody>
          <a:bodyPr anchor="b">
            <a:normAutofit/>
          </a:bodyPr>
          <a:lstStyle/>
          <a:p>
            <a:r>
              <a:rPr lang="en-US"/>
              <a:t>What is the No Outsiders Program?</a:t>
            </a:r>
          </a:p>
        </p:txBody>
      </p:sp>
    </p:spTree>
    <p:extLst>
      <p:ext uri="{BB962C8B-B14F-4D97-AF65-F5344CB8AC3E}">
        <p14:creationId xmlns:p14="http://schemas.microsoft.com/office/powerpoint/2010/main" val="3908758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F57B1-15C0-37AF-8FDF-5FEFE48356B0}"/>
              </a:ext>
            </a:extLst>
          </p:cNvPr>
          <p:cNvSpPr>
            <a:spLocks noGrp="1"/>
          </p:cNvSpPr>
          <p:nvPr>
            <p:ph type="title"/>
          </p:nvPr>
        </p:nvSpPr>
        <p:spPr>
          <a:xfrm>
            <a:off x="612647" y="685804"/>
            <a:ext cx="6391374" cy="1371996"/>
          </a:xfrm>
        </p:spPr>
        <p:txBody>
          <a:bodyPr anchor="b">
            <a:normAutofit/>
          </a:bodyPr>
          <a:lstStyle/>
          <a:p>
            <a:r>
              <a:rPr lang="en-US" sz="5000"/>
              <a:t>Overview of No Outsiders</a:t>
            </a:r>
          </a:p>
        </p:txBody>
      </p:sp>
      <p:sp>
        <p:nvSpPr>
          <p:cNvPr id="4" name="Content Placeholder 3">
            <a:extLst>
              <a:ext uri="{FF2B5EF4-FFF2-40B4-BE49-F238E27FC236}">
                <a16:creationId xmlns:a16="http://schemas.microsoft.com/office/drawing/2014/main" id="{6FAFE435-895E-D644-E86A-4440ED5D7AE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773" y="2742645"/>
            <a:ext cx="6391247" cy="3429551"/>
          </a:xfrm>
        </p:spPr>
        <p:txBody>
          <a:bodyPr vert="horz" lIns="91440" tIns="45720" rIns="91440" bIns="45720" rtlCol="0" anchor="t">
            <a:normAutofit/>
          </a:bodyPr>
          <a:lstStyle/>
          <a:p>
            <a:pPr marL="0" indent="0">
              <a:spcBef>
                <a:spcPts val="2500"/>
              </a:spcBef>
              <a:buFont typeface="Arial" panose="020B0604020202020204" pitchFamily="34" charset="0"/>
              <a:buNone/>
            </a:pPr>
            <a:r>
              <a:rPr lang="en-US" b="1"/>
              <a:t>Promoting Inclusion and Diversity</a:t>
            </a:r>
          </a:p>
          <a:p>
            <a:pPr marL="0" lvl="1" indent="0">
              <a:buFont typeface="Arial" panose="020B0604020202020204" pitchFamily="34" charset="0"/>
              <a:buNone/>
            </a:pPr>
            <a:r>
              <a:t>No Outsiders fosters respect for diversity and inclusion in primary schools through age-appropriate education.</a:t>
            </a:r>
            <a:endParaRPr lang="en-US"/>
          </a:p>
          <a:p>
            <a:pPr marL="0" indent="0">
              <a:spcBef>
                <a:spcPts val="2500"/>
              </a:spcBef>
              <a:buFont typeface="Arial" panose="020B0604020202020204" pitchFamily="34" charset="0"/>
              <a:buNone/>
            </a:pPr>
            <a:r>
              <a:rPr lang="en-US" b="1"/>
              <a:t>Curriculum Integration</a:t>
            </a:r>
          </a:p>
          <a:p>
            <a:pPr marL="0" lvl="1" indent="0">
              <a:buFont typeface="Arial" panose="020B0604020202020204" pitchFamily="34" charset="0"/>
              <a:buNone/>
            </a:pPr>
            <a:r>
              <a:t>Lessons are integrated into PSHE and British Values curricula, using picture books and guided discussions.</a:t>
            </a:r>
            <a:endParaRPr lang="en-US"/>
          </a:p>
          <a:p>
            <a:pPr marL="0" indent="0">
              <a:spcBef>
                <a:spcPts val="2500"/>
              </a:spcBef>
              <a:buFont typeface="Arial" panose="020B0604020202020204" pitchFamily="34" charset="0"/>
              <a:buNone/>
            </a:pPr>
            <a:r>
              <a:rPr lang="en-US" b="1"/>
              <a:t>Empathy and Respect Focus</a:t>
            </a:r>
          </a:p>
          <a:p>
            <a:pPr marL="0" lvl="1" indent="0">
              <a:buFont typeface="Arial" panose="020B0604020202020204" pitchFamily="34" charset="0"/>
              <a:buNone/>
            </a:pPr>
            <a:r>
              <a:t>The program </a:t>
            </a:r>
            <a:r>
              <a:rPr lang="en-US"/>
              <a:t>emphasises</a:t>
            </a:r>
            <a:r>
              <a:t> empathy and respect, creating a safe environment for children to explore differences.</a:t>
            </a:r>
            <a:endParaRPr lang="en-US"/>
          </a:p>
        </p:txBody>
      </p:sp>
      <p:pic>
        <p:nvPicPr>
          <p:cNvPr id="5" name="Content Placeholder 4" descr="Children drawing together">
            <a:extLst>
              <a:ext uri="{FF2B5EF4-FFF2-40B4-BE49-F238E27FC236}">
                <a16:creationId xmlns:a16="http://schemas.microsoft.com/office/drawing/2014/main" id="{A50DBE98-6BCF-4DF1-BB60-9B001D7CCD1F}"/>
              </a:ext>
            </a:extLst>
          </p:cNvPr>
          <p:cNvPicPr>
            <a:picLocks noGrp="1" noChangeAspect="1"/>
          </p:cNvPicPr>
          <p:nvPr>
            <p:ph type="pic" sz="quarter" idx="13"/>
          </p:nvPr>
        </p:nvPicPr>
        <p:blipFill>
          <a:blip r:embed="rId3"/>
          <a:srcRect l="16445" r="39166" b="-2"/>
          <a:stretch>
            <a:fillRect/>
          </a:stretch>
        </p:blipFill>
        <p:spPr>
          <a:xfrm>
            <a:off x="7631546" y="1"/>
            <a:ext cx="4560454" cy="6858000"/>
          </a:xfrm>
        </p:spPr>
      </p:pic>
    </p:spTree>
    <p:extLst>
      <p:ext uri="{BB962C8B-B14F-4D97-AF65-F5344CB8AC3E}">
        <p14:creationId xmlns:p14="http://schemas.microsoft.com/office/powerpoint/2010/main" val="2254601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B7439-2B92-22F2-75D6-35EA6FFDDD6F}"/>
              </a:ext>
            </a:extLst>
          </p:cNvPr>
          <p:cNvSpPr>
            <a:spLocks noGrp="1"/>
          </p:cNvSpPr>
          <p:nvPr>
            <p:ph type="ctrTitle"/>
          </p:nvPr>
        </p:nvSpPr>
        <p:spPr>
          <a:xfrm>
            <a:off x="609600" y="990600"/>
            <a:ext cx="10058400" cy="5029200"/>
          </a:xfrm>
        </p:spPr>
        <p:txBody>
          <a:bodyPr anchor="b">
            <a:normAutofit/>
          </a:bodyPr>
          <a:lstStyle/>
          <a:p>
            <a:r>
              <a:rPr lang="en-US" sz="9400"/>
              <a:t>Why Implement No Outsiders Now?</a:t>
            </a:r>
          </a:p>
        </p:txBody>
      </p:sp>
    </p:spTree>
    <p:extLst>
      <p:ext uri="{BB962C8B-B14F-4D97-AF65-F5344CB8AC3E}">
        <p14:creationId xmlns:p14="http://schemas.microsoft.com/office/powerpoint/2010/main" val="450675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573FF-70E3-B2FE-5761-B1482DF1BDCE}"/>
              </a:ext>
            </a:extLst>
          </p:cNvPr>
          <p:cNvSpPr>
            <a:spLocks noGrp="1"/>
          </p:cNvSpPr>
          <p:nvPr>
            <p:ph type="title"/>
          </p:nvPr>
        </p:nvSpPr>
        <p:spPr>
          <a:xfrm>
            <a:off x="612647" y="685800"/>
            <a:ext cx="6858000" cy="1111532"/>
          </a:xfrm>
        </p:spPr>
        <p:txBody>
          <a:bodyPr anchor="b">
            <a:normAutofit/>
          </a:bodyPr>
          <a:lstStyle/>
          <a:p>
            <a:r>
              <a:rPr lang="en-US" sz="3800"/>
              <a:t>The Importance of Early Inclusion</a:t>
            </a:r>
          </a:p>
        </p:txBody>
      </p:sp>
      <p:sp>
        <p:nvSpPr>
          <p:cNvPr id="4" name="Content Placeholder 3">
            <a:extLst>
              <a:ext uri="{FF2B5EF4-FFF2-40B4-BE49-F238E27FC236}">
                <a16:creationId xmlns:a16="http://schemas.microsoft.com/office/drawing/2014/main" id="{5CEBB88A-C23A-6B7D-756F-7741507A967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965960"/>
            <a:ext cx="6858000" cy="4200198"/>
          </a:xfrm>
        </p:spPr>
        <p:txBody>
          <a:bodyPr>
            <a:normAutofit/>
          </a:bodyPr>
          <a:lstStyle/>
          <a:p>
            <a:pPr marL="0" indent="0">
              <a:spcBef>
                <a:spcPts val="2500"/>
              </a:spcBef>
              <a:buFont typeface="Arial" panose="020B0604020202020204" pitchFamily="34" charset="0"/>
              <a:buNone/>
            </a:pPr>
            <a:r>
              <a:rPr lang="en-US" b="1"/>
              <a:t>Early Exposure to Diversity</a:t>
            </a:r>
          </a:p>
          <a:p>
            <a:pPr marL="0" lvl="1" indent="0">
              <a:buFont typeface="Arial" panose="020B0604020202020204" pitchFamily="34" charset="0"/>
              <a:buNone/>
            </a:pPr>
            <a:r>
              <a:t>Children encounter diversity through media, travel, and communities, requiring early preparation for social success.</a:t>
            </a:r>
            <a:endParaRPr lang="en-US"/>
          </a:p>
          <a:p>
            <a:pPr marL="0" indent="0">
              <a:spcBef>
                <a:spcPts val="2500"/>
              </a:spcBef>
              <a:buFont typeface="Arial" panose="020B0604020202020204" pitchFamily="34" charset="0"/>
              <a:buNone/>
            </a:pPr>
            <a:r>
              <a:rPr lang="en-US" b="1"/>
              <a:t>Benefits of Early Inclusion</a:t>
            </a:r>
          </a:p>
          <a:p>
            <a:pPr marL="0" lvl="1" indent="0">
              <a:buFont typeface="Arial" panose="020B0604020202020204" pitchFamily="34" charset="0"/>
              <a:buNone/>
            </a:pPr>
            <a:r>
              <a:t>Teaching inclusion early builds empathy, resilience, and helps children navigate complex social situations effectively.</a:t>
            </a:r>
            <a:endParaRPr lang="en-US"/>
          </a:p>
          <a:p>
            <a:pPr marL="0" indent="0">
              <a:spcBef>
                <a:spcPts val="2500"/>
              </a:spcBef>
              <a:buFont typeface="Arial" panose="020B0604020202020204" pitchFamily="34" charset="0"/>
              <a:buNone/>
            </a:pPr>
            <a:r>
              <a:rPr lang="en-US" b="1"/>
              <a:t>Supporting Equality and Values</a:t>
            </a:r>
          </a:p>
          <a:p>
            <a:pPr marL="0" lvl="1" indent="0">
              <a:buFont typeface="Arial" panose="020B0604020202020204" pitchFamily="34" charset="0"/>
              <a:buNone/>
            </a:pPr>
            <a:r>
              <a:t>Early inclusion supports statutory teaching of British Values and equality, preventing stereotypes and prejudice.</a:t>
            </a:r>
            <a:endParaRPr lang="en-US"/>
          </a:p>
          <a:p>
            <a:pPr marL="0" indent="0">
              <a:spcBef>
                <a:spcPts val="2500"/>
              </a:spcBef>
              <a:buFont typeface="Arial" panose="020B0604020202020204" pitchFamily="34" charset="0"/>
              <a:buNone/>
            </a:pPr>
            <a:r>
              <a:rPr lang="en-US" b="1"/>
              <a:t>Community and Future Impact</a:t>
            </a:r>
          </a:p>
          <a:p>
            <a:pPr marL="0" lvl="1" indent="0">
              <a:buFont typeface="Arial" panose="020B0604020202020204" pitchFamily="34" charset="0"/>
              <a:buNone/>
            </a:pPr>
            <a:r>
              <a:t>Promoting inclusion benefits individuals and communities by fostering harmony and preparing children for diverse societies.</a:t>
            </a:r>
            <a:endParaRPr lang="en-US"/>
          </a:p>
        </p:txBody>
      </p:sp>
      <p:pic>
        <p:nvPicPr>
          <p:cNvPr id="5" name="Content Placeholder 4" descr="Siblings studying together at home">
            <a:extLst>
              <a:ext uri="{FF2B5EF4-FFF2-40B4-BE49-F238E27FC236}">
                <a16:creationId xmlns:a16="http://schemas.microsoft.com/office/drawing/2014/main" id="{6CFCDCD2-6773-49B6-AED6-512F79C0DF0C}"/>
              </a:ext>
            </a:extLst>
          </p:cNvPr>
          <p:cNvPicPr>
            <a:picLocks noGrp="1" noChangeAspect="1"/>
          </p:cNvPicPr>
          <p:nvPr>
            <p:ph type="pic" sz="quarter" idx="13"/>
          </p:nvPr>
        </p:nvPicPr>
        <p:blipFill>
          <a:blip r:embed="rId3"/>
          <a:srcRect l="26109" r="33982" b="-1"/>
          <a:stretch>
            <a:fillRect/>
          </a:stretch>
        </p:blipFill>
        <p:spPr>
          <a:xfrm>
            <a:off x="8091732" y="10"/>
            <a:ext cx="4100267" cy="6857990"/>
          </a:xfrm>
        </p:spPr>
      </p:pic>
    </p:spTree>
    <p:extLst>
      <p:ext uri="{BB962C8B-B14F-4D97-AF65-F5344CB8AC3E}">
        <p14:creationId xmlns:p14="http://schemas.microsoft.com/office/powerpoint/2010/main" val="326981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5031F-13CE-D401-02B2-46D04FA6B5FA}"/>
              </a:ext>
            </a:extLst>
          </p:cNvPr>
          <p:cNvSpPr>
            <a:spLocks noGrp="1"/>
          </p:cNvSpPr>
          <p:nvPr>
            <p:ph type="ctrTitle"/>
          </p:nvPr>
        </p:nvSpPr>
        <p:spPr>
          <a:xfrm>
            <a:off x="609600" y="990600"/>
            <a:ext cx="10058400" cy="5029200"/>
          </a:xfrm>
        </p:spPr>
        <p:txBody>
          <a:bodyPr anchor="b">
            <a:normAutofit/>
          </a:bodyPr>
          <a:lstStyle/>
          <a:p>
            <a:r>
              <a:rPr lang="en-US" sz="9400"/>
              <a:t>How No Outsiders Will Be Delivered</a:t>
            </a:r>
          </a:p>
        </p:txBody>
      </p:sp>
    </p:spTree>
    <p:extLst>
      <p:ext uri="{BB962C8B-B14F-4D97-AF65-F5344CB8AC3E}">
        <p14:creationId xmlns:p14="http://schemas.microsoft.com/office/powerpoint/2010/main" val="1543354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2A75C-EFE1-3CEB-8466-637E06B75600}"/>
              </a:ext>
            </a:extLst>
          </p:cNvPr>
          <p:cNvSpPr>
            <a:spLocks noGrp="1"/>
          </p:cNvSpPr>
          <p:nvPr>
            <p:ph type="title"/>
          </p:nvPr>
        </p:nvSpPr>
        <p:spPr>
          <a:xfrm>
            <a:off x="612647" y="685800"/>
            <a:ext cx="6858000" cy="1111532"/>
          </a:xfrm>
        </p:spPr>
        <p:txBody>
          <a:bodyPr anchor="b">
            <a:normAutofit/>
          </a:bodyPr>
          <a:lstStyle/>
          <a:p>
            <a:r>
              <a:rPr lang="en-US" sz="3800"/>
              <a:t>Practical Implementation in School</a:t>
            </a:r>
          </a:p>
        </p:txBody>
      </p:sp>
      <p:sp>
        <p:nvSpPr>
          <p:cNvPr id="4" name="Content Placeholder 3">
            <a:extLst>
              <a:ext uri="{FF2B5EF4-FFF2-40B4-BE49-F238E27FC236}">
                <a16:creationId xmlns:a16="http://schemas.microsoft.com/office/drawing/2014/main" id="{25ED637C-453B-36AE-92D6-EC581143914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965960"/>
            <a:ext cx="6858000" cy="4200198"/>
          </a:xfrm>
        </p:spPr>
        <p:txBody>
          <a:bodyPr>
            <a:normAutofit/>
          </a:bodyPr>
          <a:lstStyle/>
          <a:p>
            <a:pPr marL="0" indent="0">
              <a:spcBef>
                <a:spcPts val="2500"/>
              </a:spcBef>
              <a:buFont typeface="Arial" panose="020B0604020202020204" pitchFamily="34" charset="0"/>
              <a:buNone/>
            </a:pPr>
            <a:r>
              <a:rPr lang="en-US" b="1"/>
              <a:t>Structured Lessons with Picture Books</a:t>
            </a:r>
          </a:p>
          <a:p>
            <a:pPr marL="0" lvl="1" indent="0">
              <a:buFont typeface="Arial" panose="020B0604020202020204" pitchFamily="34" charset="0"/>
              <a:buNone/>
            </a:pPr>
            <a:r>
              <a:t>Short, structured lessons use picture books to introduce themes like kindness, respect, and family diversity.</a:t>
            </a:r>
            <a:endParaRPr lang="en-US"/>
          </a:p>
          <a:p>
            <a:pPr marL="0" indent="0">
              <a:spcBef>
                <a:spcPts val="2500"/>
              </a:spcBef>
              <a:buFont typeface="Arial" panose="020B0604020202020204" pitchFamily="34" charset="0"/>
              <a:buNone/>
            </a:pPr>
            <a:r>
              <a:rPr lang="en-US" b="1"/>
              <a:t>Guided Discussions and Activities</a:t>
            </a:r>
          </a:p>
          <a:p>
            <a:pPr marL="0" lvl="1" indent="0">
              <a:buFont typeface="Arial" panose="020B0604020202020204" pitchFamily="34" charset="0"/>
              <a:buNone/>
            </a:pPr>
            <a:r>
              <a:t>Children engage in guided discussions and simple activities that reinforce inclusion messages sensitively and age-appropriately.</a:t>
            </a:r>
            <a:endParaRPr lang="en-US"/>
          </a:p>
          <a:p>
            <a:pPr marL="0" indent="0">
              <a:spcBef>
                <a:spcPts val="2500"/>
              </a:spcBef>
              <a:buFont typeface="Arial" panose="020B0604020202020204" pitchFamily="34" charset="0"/>
              <a:buNone/>
            </a:pPr>
            <a:r>
              <a:rPr lang="en-US" b="1"/>
              <a:t>Parental Transparency and Trust</a:t>
            </a:r>
          </a:p>
          <a:p>
            <a:pPr marL="0" lvl="1" indent="0">
              <a:buFont typeface="Arial" panose="020B0604020202020204" pitchFamily="34" charset="0"/>
              <a:buNone/>
            </a:pPr>
            <a:r>
              <a:t>Parents access book lists and lesson plans to ensure transparency and build trust in the program’s goals.</a:t>
            </a:r>
            <a:endParaRPr lang="en-US"/>
          </a:p>
          <a:p>
            <a:pPr marL="0" indent="0">
              <a:spcBef>
                <a:spcPts val="2500"/>
              </a:spcBef>
              <a:buFont typeface="Arial" panose="020B0604020202020204" pitchFamily="34" charset="0"/>
              <a:buNone/>
            </a:pPr>
            <a:r>
              <a:rPr lang="en-US" b="1"/>
              <a:t>Teacher Training and School Culture</a:t>
            </a:r>
          </a:p>
          <a:p>
            <a:pPr marL="0" lvl="1" indent="0">
              <a:buFont typeface="Arial" panose="020B0604020202020204" pitchFamily="34" charset="0"/>
              <a:buNone/>
            </a:pPr>
            <a:r>
              <a:t>Teachers receive training to confidently deliver content, fostering a school culture celebrating diversity and belonging.</a:t>
            </a:r>
            <a:endParaRPr lang="en-US"/>
          </a:p>
        </p:txBody>
      </p:sp>
      <p:pic>
        <p:nvPicPr>
          <p:cNvPr id="5" name="Content Placeholder 4" descr="A multi-ethnic group of elementary age children are sitting at a desk together and are looking at books.">
            <a:extLst>
              <a:ext uri="{FF2B5EF4-FFF2-40B4-BE49-F238E27FC236}">
                <a16:creationId xmlns:a16="http://schemas.microsoft.com/office/drawing/2014/main" id="{1EFA6BF9-4305-4D34-909A-D776F801314F}"/>
              </a:ext>
            </a:extLst>
          </p:cNvPr>
          <p:cNvPicPr>
            <a:picLocks noGrp="1" noChangeAspect="1"/>
          </p:cNvPicPr>
          <p:nvPr>
            <p:ph type="pic" sz="quarter" idx="13"/>
          </p:nvPr>
        </p:nvPicPr>
        <p:blipFill>
          <a:blip r:embed="rId3"/>
          <a:srcRect l="39392" r="20699" b="-1"/>
          <a:stretch>
            <a:fillRect/>
          </a:stretch>
        </p:blipFill>
        <p:spPr>
          <a:xfrm>
            <a:off x="8091732" y="10"/>
            <a:ext cx="4100267" cy="6857990"/>
          </a:xfrm>
        </p:spPr>
      </p:pic>
    </p:spTree>
    <p:extLst>
      <p:ext uri="{BB962C8B-B14F-4D97-AF65-F5344CB8AC3E}">
        <p14:creationId xmlns:p14="http://schemas.microsoft.com/office/powerpoint/2010/main" val="11922652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Blockwork elegance">
  <a:themeElements>
    <a:clrScheme name="Blockwork Elegance- Copilot 1">
      <a:dk1>
        <a:srgbClr val="000000"/>
      </a:dk1>
      <a:lt1>
        <a:srgbClr val="FFFFFF"/>
      </a:lt1>
      <a:dk2>
        <a:srgbClr val="000102"/>
      </a:dk2>
      <a:lt2>
        <a:srgbClr val="F6F2E6"/>
      </a:lt2>
      <a:accent1>
        <a:srgbClr val="28436C"/>
      </a:accent1>
      <a:accent2>
        <a:srgbClr val="F3BC24"/>
      </a:accent2>
      <a:accent3>
        <a:srgbClr val="8E7B63"/>
      </a:accent3>
      <a:accent4>
        <a:srgbClr val="CC563B"/>
      </a:accent4>
      <a:accent5>
        <a:srgbClr val="A3452F"/>
      </a:accent5>
      <a:accent6>
        <a:srgbClr val="BB9D83"/>
      </a:accent6>
      <a:hlink>
        <a:srgbClr val="4E60DA"/>
      </a:hlink>
      <a:folHlink>
        <a:srgbClr val="4E6094"/>
      </a:folHlink>
    </a:clrScheme>
    <a:fontScheme name="Blockwork Elegance">
      <a:majorFont>
        <a:latin typeface="Bahnschrift SemiLight"/>
        <a:ea typeface=""/>
        <a:cs typeface=""/>
      </a:majorFont>
      <a:minorFont>
        <a:latin typeface="Bahnschrift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work Elegance_Copilot Layouts_win32_KO_V11" id="{190D3195-6803-4DBD-A5E5-D3BB0A934856}" vid="{D3DF0ADA-3EA0-49DE-8FCB-DFEAAB5B3A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DE0AE46-2EED-447A-8B24-DFD65B70D448}">
  <ds:schemaRefs>
    <ds:schemaRef ds:uri="http://schemas.microsoft.com/sharepoint/v3/contenttype/forms"/>
  </ds:schemaRefs>
</ds:datastoreItem>
</file>

<file path=customXml/itemProps2.xml><?xml version="1.0" encoding="utf-8"?>
<ds:datastoreItem xmlns:ds="http://schemas.openxmlformats.org/officeDocument/2006/customXml" ds:itemID="{7DF10072-02C4-49CD-A62E-A2D45571E05B}">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EA42C18-4C38-43BB-8CE3-C963EDA9CBBA}">
  <ds:schemaRefs>
    <ds:schemaRef ds:uri="http://schemas.openxmlformats.org/package/2006/metadata/core-properties"/>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230e9df3-be65-4c73-a93b-d1236ebd677e"/>
    <ds:schemaRef ds:uri="71af3243-3dd4-4a8d-8c0d-dd76da1f02a5"/>
    <ds:schemaRef ds:uri="http://schemas.microsoft.com/sharepoint/v3"/>
    <ds:schemaRef ds:uri="16c05727-aa75-4e4a-9b5f-8a80a1165891"/>
    <ds:schemaRef ds:uri="http://purl.org/dc/dcmitype/"/>
    <ds:schemaRef ds:uri="http://purl.org/dc/terms/"/>
  </ds:schemaRefs>
</ds:datastoreItem>
</file>

<file path=docMetadata/LabelInfo.xml><?xml version="1.0" encoding="utf-8"?>
<clbl:labelList xmlns:clbl="http://schemas.microsoft.com/office/2020/mipLabelMetadata">
</clbl:labelList>
</file>

<file path=docProps/app.xml><?xml version="1.0" encoding="utf-8"?>
<Properties xmlns="http://schemas.openxmlformats.org/officeDocument/2006/extended-properties" xmlns:vt="http://schemas.openxmlformats.org/officeDocument/2006/docPropsVTypes">
  <Template/>
  <TotalTime>0</TotalTime>
  <Words>1887</Words>
  <Application>Microsoft Office PowerPoint</Application>
  <PresentationFormat>Widescreen</PresentationFormat>
  <Paragraphs>112</Paragraphs>
  <Slides>17</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Arial</vt:lpstr>
      <vt:lpstr>Bahnschrift SemiLight</vt:lpstr>
      <vt:lpstr>Blockwork elegance</vt:lpstr>
      <vt:lpstr>Introducing No Outsiders: Preparing Our Children for a Diverse World</vt:lpstr>
      <vt:lpstr>Understanding the Need for Diversity Education</vt:lpstr>
      <vt:lpstr>Why Are We Talking About This?</vt:lpstr>
      <vt:lpstr>What is the No Outsiders Program?</vt:lpstr>
      <vt:lpstr>Overview of No Outsiders</vt:lpstr>
      <vt:lpstr>Why Implement No Outsiders Now?</vt:lpstr>
      <vt:lpstr>The Importance of Early Inclusion</vt:lpstr>
      <vt:lpstr>How No Outsiders Will Be Delivered</vt:lpstr>
      <vt:lpstr>Practical Implementation in School</vt:lpstr>
      <vt:lpstr>Benefits for Our Children</vt:lpstr>
      <vt:lpstr>Positive Outcomes of Diversity Education</vt:lpstr>
      <vt:lpstr>How Parents Can Support</vt:lpstr>
      <vt:lpstr>Practical Ways to Reinforce Inclusion at Home</vt:lpstr>
      <vt:lpstr>Our Commitment to Inclusion</vt:lpstr>
      <vt:lpstr>Building a Culture of Belonging</vt:lpstr>
      <vt:lpstr>PARENT/CARER RESOURCES</vt:lpstr>
      <vt:lpstr>Parent Testimonials/iNFORMATION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Donna Hallam</dc:creator>
  <cp:lastModifiedBy>Donna Hallam</cp:lastModifiedBy>
  <cp:revision>2</cp:revision>
  <cp:lastPrinted>2026-02-12T10:53:02Z</cp:lastPrinted>
  <dcterms:created xsi:type="dcterms:W3CDTF">2025-08-04T03:17:32Z</dcterms:created>
  <dcterms:modified xsi:type="dcterms:W3CDTF">2026-02-12T15:04:03Z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